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  <p:sldMasterId id="2147483732" r:id="rId6"/>
  </p:sldMasterIdLst>
  <p:notesMasterIdLst>
    <p:notesMasterId r:id="rId24"/>
  </p:notesMasterIdLst>
  <p:sldIdLst>
    <p:sldId id="576" r:id="rId7"/>
    <p:sldId id="816" r:id="rId8"/>
    <p:sldId id="801" r:id="rId9"/>
    <p:sldId id="802" r:id="rId10"/>
    <p:sldId id="800" r:id="rId11"/>
    <p:sldId id="803" r:id="rId12"/>
    <p:sldId id="809" r:id="rId13"/>
    <p:sldId id="818" r:id="rId14"/>
    <p:sldId id="813" r:id="rId15"/>
    <p:sldId id="817" r:id="rId16"/>
    <p:sldId id="820" r:id="rId17"/>
    <p:sldId id="824" r:id="rId18"/>
    <p:sldId id="819" r:id="rId19"/>
    <p:sldId id="815" r:id="rId20"/>
    <p:sldId id="822" r:id="rId21"/>
    <p:sldId id="823" r:id="rId22"/>
    <p:sldId id="826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995" autoAdjust="0"/>
  </p:normalViewPr>
  <p:slideViewPr>
    <p:cSldViewPr>
      <p:cViewPr varScale="1">
        <p:scale>
          <a:sx n="89" d="100"/>
          <a:sy n="89" d="100"/>
        </p:scale>
        <p:origin x="412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21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5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8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06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0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87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17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9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03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22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8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0"/>
            <a:ext cx="9134272" cy="619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485900"/>
            <a:ext cx="6646371" cy="255454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我们所顾念的 </a:t>
            </a:r>
            <a:endParaRPr lang="en-US" altLang="zh-CN" sz="8000" b="1" dirty="0" smtClean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0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5702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4:29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但你们在那里必寻求耶和华</a:t>
            </a:r>
            <a:r>
              <a:rPr lang="en-US" sz="2400" dirty="0" smtClean="0"/>
              <a:t>—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你的　神。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你尽心尽性寻求他的时候，就必寻见。（</a:t>
            </a:r>
            <a:r>
              <a:rPr lang="en-US" altLang="zh-CN" sz="22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But from there you will seek the LORD your God, and you will find </a:t>
            </a:r>
            <a:r>
              <a:rPr lang="en-US" altLang="zh-CN" sz="2200" b="1" i="1" dirty="0">
                <a:solidFill>
                  <a:srgbClr val="00B050"/>
                </a:solidFill>
                <a:ea typeface="Microsoft YaHei" panose="020B0503020204020204" pitchFamily="34" charset="-122"/>
              </a:rPr>
              <a:t>Him</a:t>
            </a:r>
            <a:r>
              <a:rPr lang="en-US" altLang="zh-CN" sz="22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if you seek Him with all your heart and with all your soul.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4:30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日后你遭遇一切患难的时候，你必归回耶和华</a:t>
            </a:r>
            <a:r>
              <a:rPr lang="en-US" sz="2400" dirty="0" smtClean="0"/>
              <a:t>—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你的　神，听从他的话。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</a:t>
            </a:r>
            <a:r>
              <a:rPr lang="en-US" sz="2400" dirty="0" smtClean="0"/>
              <a:t>—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　神原是有怜悯的　神；他总不撇下你，不灭绝你，也不忘记他起誓与你列祖所立的约。 </a:t>
            </a:r>
            <a:endParaRPr lang="zh-CN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2" descr="Image result for invisible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0"/>
            <a:ext cx="784860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神要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们看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么、怎样看？</a:t>
            </a:r>
            <a:endParaRPr lang="zh-CN" altLang="en-US" sz="5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0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638800" cy="47243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15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15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1:19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神的事情，人所能知道的，原显明在人心里，因为神已经给他们显明。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自从造天地以来，神的永能和神性是明明可知的，</a:t>
            </a:r>
            <a:r>
              <a:rPr lang="zh-CN" altLang="en-US" sz="215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虽是眼不能见，</a:t>
            </a:r>
            <a:r>
              <a:rPr lang="zh-CN" altLang="en-US" sz="215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但藉着所造之物就可以晓得，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叫人无可推诿。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1:21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因为，他们虽然知道神，却不当作神荣耀他，也不感谢他。他们的思念变为虚妄，无知的心就昏暗了。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1:22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自称为聪明，反成了愚拙，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1:23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将不能朽坏之神的荣耀变为偶象，彷彿必朽坏的人和飞禽、走兽、昆虫的样式。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1:24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所以，神任凭他们逞着心里的情慾行污秽的事，以致彼此玷辱自己的身体。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1:25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他们将神的真实变为虚谎，去敬拜事奉受造之物，不敬奉那造物的主；主乃是可称颂的，直到永远。阿们！</a:t>
            </a:r>
          </a:p>
        </p:txBody>
      </p:sp>
      <p:pic>
        <p:nvPicPr>
          <p:cNvPr id="6" name="Picture 2" descr="Image result for invisible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0"/>
            <a:ext cx="784860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神要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们看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么、怎样看？</a:t>
            </a:r>
            <a:endParaRPr lang="zh-CN" altLang="en-US" sz="5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06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0" y="0"/>
            <a:ext cx="784860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神要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们看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么、怎样看？</a:t>
            </a:r>
            <a:endParaRPr lang="zh-CN" altLang="en-US" sz="5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881" y="1028700"/>
            <a:ext cx="8915400" cy="4489631"/>
            <a:chOff x="51881" y="1028700"/>
            <a:chExt cx="8915400" cy="4489631"/>
          </a:xfrm>
        </p:grpSpPr>
        <p:sp>
          <p:nvSpPr>
            <p:cNvPr id="9" name="Rectangle 8"/>
            <p:cNvSpPr/>
            <p:nvPr/>
          </p:nvSpPr>
          <p:spPr>
            <a:xfrm>
              <a:off x="76200" y="1028700"/>
              <a:ext cx="5638800" cy="246221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太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13:10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门徒进前来，问耶稣说：对众人讲话，为甚么用比喻呢？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13:11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耶稣回答说：因为天国的奥秘只叫你们知道，不叫他们知道。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13:12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凡有的，还要加给他，叫他有余；凡没有的，连他所有的，也要夺去。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13:13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所以我用比喻对他们讲，是因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他们看也看不见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，听也听不见，也不明白。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13:14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在他</a:t>
              </a:r>
              <a:r>
                <a:rPr lang="zh-CN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们</a:t>
              </a:r>
              <a:endPara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81" y="3394673"/>
              <a:ext cx="8915400" cy="212365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CN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身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上，正应了以赛亚的预言，说：你们听是要听见，却不明白；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看是要看见，却不晓得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；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13:15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因为这百姓油蒙了心，耳朵发沉，眼睛闭着，恐怕</a:t>
              </a:r>
              <a:r>
                <a:rPr lang="zh-CN" altLang="en-US" sz="22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眼睛看见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，耳朵听见，心里明白，回转过来，我就医治他们。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13:16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但</a:t>
              </a:r>
              <a:r>
                <a:rPr lang="zh-CN" altLang="en-US" sz="22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你们的眼睛是有福的，因为看见了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；你们的耳朵也是有福的，因为听见了。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13:17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我实在告诉你们，从前有</a:t>
              </a:r>
              <a:r>
                <a:rPr lang="zh-CN" altLang="en-US" sz="22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许多先知和义人要看你们所看的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却没有看见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，要听你们所听的，却没有听见。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12" y="1093121"/>
            <a:ext cx="2988856" cy="22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6388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8:14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门徒忘了带饼；在船上除了一个饼，没有别的食物。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8:15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耶稣嘱咐他们说：你们要谨慎，防备法利赛人的酵和希律的酵。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他们彼此议论说：这是因为我们没有饼罢。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耶稣看出来，就说：你们为甚么因为没有饼就议论呢？你们还不省悟，还不明白么？你们的心还是愚顽么？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8:18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你们有眼睛，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看不见么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？有耳朵，听不见么？也不记得么？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8:19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我擘开那五个饼分给五千人，你们收拾的零碎装满了多少篮子呢？他们说：十二个。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8:20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又擘开那七个饼分给四千人，你们收拾的零碎装满了多少筐子呢？他们说：七个。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8:21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耶稣说：你们还是不明白么？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0"/>
            <a:ext cx="784860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神要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们看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么、怎样看？</a:t>
            </a:r>
            <a:endParaRPr lang="zh-CN" altLang="en-US" sz="5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12" y="1093121"/>
            <a:ext cx="2988856" cy="22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791200" cy="43935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1:15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因此，我既听见你们信从主耶稣，亲爱众圣徒，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就为你们不住的感谢神。祷告的时候，常题到你们，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1:17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求我们主耶稣基督的神，荣耀的父，将那赐人智慧和启示的灵赏给你们，使你们真知道他，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1:18 </a:t>
            </a:r>
            <a:r>
              <a:rPr lang="zh-CN" altLang="en-US" sz="215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并且照明你们心中的眼睛，使你们知</a:t>
            </a:r>
            <a:r>
              <a:rPr lang="zh-CN" altLang="en-US" sz="215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道（原文是看见）</a:t>
            </a:r>
            <a:r>
              <a:rPr lang="zh-CN" altLang="en-US" sz="215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的恩召有何等指望，他在圣徒中得的基业有何等丰盛的荣耀；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1:19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并知道他向我们这信的人所显的能力是何等浩大，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就是照他在基督身上所运行的大能大力，使他从死里复活，叫他在天上坐在自己的右边，</a:t>
            </a:r>
            <a:r>
              <a:rPr lang="en-US" altLang="zh-CN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1:21 </a:t>
            </a:r>
            <a:r>
              <a:rPr lang="zh-CN" altLang="en-US" sz="21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远超过一切执政的、掌权的、有能的、主治的，和一切有名的；不但是今世的，连来世的也都超过了。</a:t>
            </a:r>
            <a:endParaRPr lang="zh-CN" altLang="en-US" sz="215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76081"/>
            <a:ext cx="8229600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如何解决</a:t>
            </a:r>
            <a:r>
              <a:rPr lang="zh-CN" altLang="en-US" sz="4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要看</a:t>
            </a:r>
            <a:r>
              <a:rPr lang="zh-CN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</a:t>
            </a:r>
            <a:r>
              <a:rPr lang="zh-CN" altLang="en-US" sz="4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</a:t>
            </a:r>
            <a:r>
              <a:rPr lang="zh-CN" altLang="en-US" sz="4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</a:t>
            </a: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的矛盾？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2" descr="Image result for heart wearing gl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77" y="3198749"/>
            <a:ext cx="2635546" cy="26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invisible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invisible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791200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20:24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那十二个门徒中，有称为低土马的多马；耶稣来的时候，他没有和他们同在。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20:25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那些门徒就对他说：我们已经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主了。多马却说：我非看见他手上的钉痕，用指头探入那钉痕，又用手探入他的肋旁，我总不信。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20:26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过了八日，门徒又在屋里，多马也和他们同在，门都关了。耶稣来，站在当中说：愿你们平安！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20:27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就对多马说：伸过你的指头来，摸（原文是看）我的手；伸出你的手来，探入我的肋旁。不要疑惑，总要信。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20:28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多马说：我的主！我的神！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20:29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耶稣对他说：你因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看见了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我纔信；那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没有看见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就信的有福了。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76081"/>
            <a:ext cx="8229600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如何解决</a:t>
            </a:r>
            <a:r>
              <a:rPr lang="zh-CN" altLang="en-US" sz="4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要看</a:t>
            </a:r>
            <a:r>
              <a:rPr lang="zh-CN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</a:t>
            </a:r>
            <a:r>
              <a:rPr lang="zh-CN" altLang="en-US" sz="4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</a:t>
            </a:r>
            <a:r>
              <a:rPr lang="zh-CN" altLang="en-US" sz="4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</a:t>
            </a: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的矛盾？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take off one pair of glasses and put on ano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98093" cy="23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heart wearing glas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77" y="3198749"/>
            <a:ext cx="2635546" cy="26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3400" y="4686300"/>
            <a:ext cx="53340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想</a:t>
            </a:r>
            <a:r>
              <a:rPr lang="zh-CN" altLang="en-US" sz="4000" b="1" noProof="0" dirty="0" smtClean="0">
                <a:solidFill>
                  <a:srgbClr val="00B05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看见</a:t>
            </a:r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却不要求</a:t>
            </a:r>
            <a:r>
              <a:rPr lang="zh-CN" altLang="en-US" sz="4000" b="1" noProof="0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看见</a:t>
            </a:r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!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867400" cy="477053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9:30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那人回答说：他</a:t>
            </a:r>
            <a:r>
              <a:rPr lang="zh-CN" altLang="en-US" sz="19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开了我的眼睛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，你们竟不知道他从那里来，这真是奇怪！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9:31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我们知道神不听罪人，唯有敬奉神、遵行他旨意的，神纔听他。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9:32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从创世以来，未曾听见有人把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生来是瞎子的眼睛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开了。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9:33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这人若不是从神来的，甚么也不能做。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9:34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他们回答说：你全然生在罪孽中，还要教训我们么？于是把他赶出去了。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9:35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耶稣听说他们把他赶出去，后来遇见他，就说：你信神的儿子么？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9:36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他回答说：主阿，谁是神的儿子，叫我信他呢？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9:37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</a:t>
            </a:r>
            <a:r>
              <a:rPr lang="zh-CN" altLang="en-US" sz="19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你已经看见他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，现在和你说话的就是他。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9:38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他说：主阿，我信！就拜耶稣。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9:39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耶稣说：我为审判到这世上来，叫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不能看见的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9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可以看见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能看见的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，反瞎了眼。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9:40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同他在那里的法利赛人听见这话，就说：难道我们也瞎了眼么？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9:41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耶稣对他们说：你们若瞎了眼，就没有罪了；但如今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你们说我们能看见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，所以你们的罪还在。</a:t>
            </a:r>
            <a:endParaRPr lang="en-US" altLang="zh-CN" sz="19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76081"/>
            <a:ext cx="8229600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如何解决</a:t>
            </a:r>
            <a:r>
              <a:rPr lang="zh-CN" altLang="en-US" sz="4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要看</a:t>
            </a:r>
            <a:r>
              <a:rPr lang="zh-CN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</a:t>
            </a:r>
            <a:r>
              <a:rPr lang="zh-CN" altLang="en-US" sz="4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</a:t>
            </a:r>
            <a:r>
              <a:rPr lang="zh-CN" altLang="en-US" sz="4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</a:t>
            </a: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的矛盾？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2" descr="Image result for take off one pair of glasses and put on ano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98093" cy="23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heart wearing gl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77" y="3198749"/>
            <a:ext cx="2635546" cy="26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791200" cy="33239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11:1 </a:t>
            </a:r>
            <a:r>
              <a:rPr lang="zh-CN" altLang="en-US" sz="2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信就是所望之事的实底，是未见之事的确据。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11:2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古人在这信上得了美好的證据。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11:3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我们因着信，就知道诸世界是藉神话造成的；这样，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所看见的，</a:t>
            </a:r>
            <a:r>
              <a:rPr lang="zh-CN" altLang="en-US" sz="2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并不是从显然之物造出来的。</a:t>
            </a:r>
            <a:endParaRPr lang="en-US" altLang="zh-CN" sz="2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11:24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摩西因着信，长大了就不肯称为法老女儿之子。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11:25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他宁可和神的百姓同受苦害，也不愿暂时享受罪中之乐。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11:26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他看为基督受的凌辱比埃及的财物更宝贵，因他想望所要得的赏赐。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11:27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他因着信，就离开埃及，不怕王怒；因为他恒心忍耐，</a:t>
            </a:r>
            <a:r>
              <a:rPr lang="zh-CN" altLang="en-US" sz="2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如同看见那不能看见的主。</a:t>
            </a:r>
            <a:endParaRPr lang="en-US" altLang="zh-CN" sz="2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76081"/>
            <a:ext cx="8229600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如何解决</a:t>
            </a:r>
            <a:r>
              <a:rPr lang="zh-CN" altLang="en-US" sz="4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要看</a:t>
            </a:r>
            <a:r>
              <a:rPr lang="zh-CN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</a:t>
            </a:r>
            <a:r>
              <a:rPr lang="zh-CN" altLang="en-US" sz="4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</a:t>
            </a:r>
            <a:r>
              <a:rPr lang="zh-CN" altLang="en-US" sz="4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</a:t>
            </a: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的矛盾？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2" descr="Image result for take off one pair of glasses and put on ano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98093" cy="23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heart wearing gl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77" y="3198749"/>
            <a:ext cx="2635546" cy="26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æ èå¨å¾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9" y="4076700"/>
            <a:ext cx="1468877" cy="14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æ èå¨å¾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23" y="876300"/>
            <a:ext cx="1468877" cy="14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æ èå¨å¾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22" y="4119440"/>
            <a:ext cx="1468877" cy="14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æ èå¨å¾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1100"/>
            <a:ext cx="1468877" cy="14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6200" y="1028700"/>
            <a:ext cx="5726348" cy="4399559"/>
            <a:chOff x="76200" y="1028700"/>
            <a:chExt cx="5726348" cy="4399559"/>
          </a:xfrm>
        </p:grpSpPr>
        <p:sp>
          <p:nvSpPr>
            <p:cNvPr id="9" name="Rectangle 8"/>
            <p:cNvSpPr/>
            <p:nvPr/>
          </p:nvSpPr>
          <p:spPr>
            <a:xfrm>
              <a:off x="76200" y="1028700"/>
              <a:ext cx="5562600" cy="363176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CN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约 </a:t>
              </a:r>
              <a:r>
                <a:rPr lang="en-US" altLang="zh-CN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4:13-14 </a:t>
              </a:r>
              <a:r>
                <a:rPr lang="zh-CN" altLang="en-US" sz="22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耶稣回答说：凡喝这水的还要再渴</a:t>
              </a:r>
              <a:r>
                <a:rPr lang="zh-CN" altLang="en-US" sz="2200" b="1" dirty="0" smtClean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；人</a:t>
              </a:r>
              <a:r>
                <a:rPr lang="zh-CN" altLang="en-US" sz="22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若喝我所赐的水就永远不渴。我所赐的水要在他里头成为泉源，直涌到永生。</a:t>
              </a:r>
              <a:r>
                <a:rPr lang="zh-CN" altLang="en-US" sz="2200" b="1" dirty="0" smtClean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」</a:t>
              </a:r>
              <a:endParaRPr lang="en-US" altLang="zh-CN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spcAft>
                  <a:spcPts val="1200"/>
                </a:spcAft>
              </a:pPr>
              <a:r>
                <a:rPr lang="zh-CN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约 </a:t>
              </a:r>
              <a:r>
                <a:rPr lang="en-US" altLang="zh-CN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4:15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妇人说：「先生，请把这水赐给我，叫我不渴，也不用来这么远打水。」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4:16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耶稣说：「你去叫你丈夫也到这里来。」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4:17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妇人说：「我没有丈夫。」耶稣说：「你说没有丈夫是不错的。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4:18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你已经有五个丈夫，你现在有的并不是你的丈夫。你这话是真的。」</a:t>
              </a:r>
              <a:endPara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8549" y="4720373"/>
              <a:ext cx="5333999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4000" b="1" noProof="0" dirty="0" smtClean="0">
                  <a:solidFill>
                    <a:srgbClr val="FFC000"/>
                  </a:solidFill>
                  <a:effectLst>
                    <a:glow rad="762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明白自己问题的根源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15000" y="1040969"/>
            <a:ext cx="3352800" cy="46166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神与我们相交最基本的原则是爱（</a:t>
            </a:r>
            <a:r>
              <a:rPr kumimoji="0" lang="en-US" altLang="zh-CN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agape</a:t>
            </a:r>
            <a:r>
              <a:rPr kumimoji="0" lang="zh-CN" altLang="en-US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sz="2150" b="1" i="0" u="none" strike="noStrike" kern="1200" cap="none" spc="0" normalizeH="0" baseline="0" noProof="0" dirty="0" smtClean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新约圣经定义的相交或团契就是分享基督的生命（包括所含的神之道、随之而来的圣灵，及由此生命彰显而有的果子）</a:t>
            </a:r>
            <a:endParaRPr lang="en-US" altLang="zh-CN" sz="2150" b="1" dirty="0" smtClean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150" b="1" dirty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生命的本质是属灵的，人心真正寻求和享受的东西也是属灵</a:t>
            </a: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2150" b="1" dirty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87630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与神相交所需要的三个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观念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时候将到，如今就是了，那真正拜父的，要用心灵和诚实拜他，因为父要这样的人拜他 </a:t>
            </a:r>
            <a:r>
              <a:rPr lang="en-US" altLang="zh-CN" sz="2200" b="1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(the true worshipers will worship the Father in spirit and truth)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神是个灵，所以拜他的必须用心灵和诚实拜他。」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350" y="4566485"/>
            <a:ext cx="39243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追求属灵的实际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040969"/>
            <a:ext cx="3352800" cy="46166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神与我们相交最基本的原则是爱（</a:t>
            </a:r>
            <a:r>
              <a:rPr kumimoji="0" lang="en-US" altLang="zh-CN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agape</a:t>
            </a:r>
            <a:r>
              <a:rPr kumimoji="0" lang="zh-CN" altLang="en-US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sz="2150" b="1" i="0" u="none" strike="noStrike" kern="1200" cap="none" spc="0" normalizeH="0" baseline="0" noProof="0" dirty="0" smtClean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新约圣经定义的相交或团契就是分享基督的生命（包括所含的神之道、随之而来的圣灵，及由此生命彰显而有的果子）</a:t>
            </a:r>
            <a:endParaRPr lang="en-US" altLang="zh-CN" sz="2150" b="1" dirty="0" smtClean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150" b="1" dirty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生命的本质是属灵的，人心真正寻求和享受的东西也是属灵</a:t>
            </a: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2150" b="1" dirty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87630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与神相交所需要的三个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观念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4:34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耶稣说：「我的食物就是遵行差我来者的旨意，做成他的工。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你们岂不说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到收割的时候还有四个月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吗？我告诉你们，举目向田观看，庄稼已经熟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了，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可以收割了。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收割的人得工价，积蓄五榖到永生，叫撒种的和收割的一同快乐。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俗语说：：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那人撒种，这人收割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，这话可见是真的。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我差你们去收你们所没有劳苦的；别人劳苦，你们享受他们所劳苦的。」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4566485"/>
            <a:ext cx="399887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去除对神的限制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040969"/>
            <a:ext cx="3352800" cy="46166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神与我们相交最基本的原则是爱（</a:t>
            </a:r>
            <a:r>
              <a:rPr kumimoji="0" lang="en-US" altLang="zh-CN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agape</a:t>
            </a:r>
            <a:r>
              <a:rPr kumimoji="0" lang="zh-CN" altLang="en-US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sz="2150" b="1" i="0" u="none" strike="noStrike" kern="1200" cap="none" spc="0" normalizeH="0" baseline="0" noProof="0" dirty="0" smtClean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新约圣经定义的相交或团契就是分享基督的生命（包括所含的神之道、随之而来的圣灵，及由此生命彰显而有的果子）</a:t>
            </a:r>
            <a:endParaRPr lang="en-US" altLang="zh-CN" sz="2150" b="1" dirty="0" smtClean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150" b="1" dirty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生命的本质是属灵的，人心真正寻求和享受的东西也是属灵</a:t>
            </a: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2150" b="1" dirty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87630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与神相交所需要的三个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观念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81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那吩咐光从黑暗里照出来的神，已经照在我们心里，叫我们得知神荣耀的光显在耶稣基督的面上。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我们有这宝贝放在瓦器里，要显明这莫大的能力是出于神，不是出于我们。。。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所以，我们不丧胆。外体虽然毁坏，内心却一天新似一天。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我们这至暂至轻的苦楚，要为我们成就极重无比、永远的荣耀。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原来我们不是顾念 </a:t>
            </a:r>
            <a:r>
              <a:rPr lang="en-US" altLang="zh-CN" sz="2200" b="1" dirty="0"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ea typeface="Microsoft YaHei" panose="020B0503020204020204" pitchFamily="34" charset="-122"/>
              </a:rPr>
              <a:t>skopeo</a:t>
            </a:r>
            <a:r>
              <a:rPr lang="en-US" altLang="zh-CN" sz="2200" b="1" dirty="0">
                <a:ea typeface="Microsoft YaHei" panose="020B0503020204020204" pitchFamily="34" charset="-122"/>
              </a:rPr>
              <a:t>; root: </a:t>
            </a:r>
            <a:r>
              <a:rPr lang="en-US" altLang="zh-CN" sz="2200" b="1" dirty="0" err="1">
                <a:ea typeface="Microsoft YaHei" panose="020B0503020204020204" pitchFamily="34" charset="-122"/>
              </a:rPr>
              <a:t>skopos</a:t>
            </a:r>
            <a:r>
              <a:rPr lang="en-US" altLang="zh-CN" sz="2200" b="1" dirty="0">
                <a:ea typeface="Microsoft YaHei" panose="020B0503020204020204" pitchFamily="34" charset="-122"/>
              </a:rPr>
              <a:t>, watch, sentry or scout)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所见的，乃是顾念所不见的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；因为所见的是暂时的，所不见的是永远的。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040969"/>
            <a:ext cx="3352800" cy="46166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神与我们相交最基本的原则是爱（</a:t>
            </a:r>
            <a:r>
              <a:rPr kumimoji="0" lang="en-US" altLang="zh-CN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agape</a:t>
            </a:r>
            <a:r>
              <a:rPr kumimoji="0" lang="zh-CN" altLang="en-US" sz="215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sz="2150" b="1" i="0" u="none" strike="noStrike" kern="1200" cap="none" spc="0" normalizeH="0" baseline="0" noProof="0" dirty="0" smtClean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新约圣经定义的相交或团契就是分享基督的生命（包括所含的神之道、随之而来的圣灵，及由此生命彰显而有的果子）</a:t>
            </a:r>
            <a:endParaRPr lang="en-US" altLang="zh-CN" sz="2150" b="1" dirty="0" smtClean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150" b="1" dirty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生命的本质是属灵的，人心真正寻求和享受的东西也是属灵</a:t>
            </a:r>
            <a:r>
              <a:rPr lang="zh-CN" altLang="en-US" sz="215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2150" b="1" dirty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0"/>
            <a:ext cx="87630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与神相交所需要的三个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观念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4845129"/>
            <a:ext cx="533400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想</a:t>
            </a:r>
            <a:r>
              <a:rPr lang="zh-CN" altLang="en-US" sz="4000" b="1" noProof="0" dirty="0" smtClean="0">
                <a:solidFill>
                  <a:srgbClr val="00B05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看见</a:t>
            </a:r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却不要求</a:t>
            </a:r>
            <a:r>
              <a:rPr lang="zh-CN" altLang="en-US" sz="4000" b="1" noProof="0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看见</a:t>
            </a:r>
            <a:r>
              <a:rPr lang="zh-CN" altLang="en-US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0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1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41549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你在何烈山站在耶和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华</a:t>
            </a:r>
            <a:r>
              <a:rPr lang="en-US" sz="2400" dirty="0"/>
              <a:t>—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　神面前的那日，耶和华对我说：你为我招聚百姓，我要叫他们听见我的话，使他们存活在世的日子，可以学习敬畏我，又可以教训儿女这样行。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那时你们近前来，站在山下；山上有火焰沖天，并有昏黑、密云、幽暗。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耶和华从火焰中对你们说话，你们只听见声音，却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没有看见形象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他将所吩咐你们当守的约指示你们，就是十条诫，并将这诫写在两块石版上。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那时耶和华又吩咐我将律例典章教训你们，使你们在所要过去得为业的地上遵行。 </a:t>
            </a:r>
          </a:p>
        </p:txBody>
      </p:sp>
      <p:pic>
        <p:nvPicPr>
          <p:cNvPr id="6" name="Picture 2" descr="Image result for invisible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0"/>
            <a:ext cx="784860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神要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们看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么、怎样看？</a:t>
            </a:r>
            <a:endParaRPr lang="zh-CN" altLang="en-US" sz="5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9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28700"/>
            <a:ext cx="5562600" cy="38472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所以，你们要分外谨慎；因为耶和华在何烈山、从火中对你们说话的那日，你们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没有看见甚么形象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惟恐你们败坏自己，雕刻偶象，彷彿甚么男象女象，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或地上走兽的象，或空中飞鸟的象，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或地上爬物的象，或地底下水中鱼的象。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又恐怕你向天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举目观看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，见耶和华</a:t>
            </a:r>
            <a:r>
              <a:rPr lang="en-US" sz="2400" dirty="0"/>
              <a:t>—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你的　神为天下万民所摆列的日月星，就是天上的万象，自己便被勾引敬拜事奉它。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耶和华将你们从埃及领出来，脱离铁炉，要特作自己产业的子民，象今日一样。</a:t>
            </a:r>
          </a:p>
        </p:txBody>
      </p:sp>
      <p:pic>
        <p:nvPicPr>
          <p:cNvPr id="6" name="Picture 2" descr="Image result for invisible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0"/>
            <a:ext cx="784860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神要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们看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么、怎样看？</a:t>
            </a:r>
            <a:endParaRPr lang="zh-CN" altLang="en-US" sz="5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8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 descr="Image result for invisible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1028700"/>
            <a:ext cx="5562600" cy="38472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你们在那地住久了，生子生孙，就雕刻偶象，彷彿甚么形象，败坏自己，行耶和华</a:t>
            </a:r>
            <a:r>
              <a:rPr lang="en-US" sz="2400" dirty="0"/>
              <a:t>—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　神眼中看为恶的事，惹他发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怒。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我今日呼天唤地向你们作见證，你们必在过约但河得为业的地上速速灭尽！你们不能在那地上长久，必尽行除灭。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耶和华必使你们分散在万民中；在他所领你们到的万国里，你们剩下的人数稀少。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在那里，你们必事奉人手所造的　神，就是用木石造成、不能看、不能听、不能吃、不能闻的　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神。</a:t>
            </a:r>
            <a:endParaRPr lang="zh-CN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0"/>
            <a:ext cx="784860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神要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们看</a:t>
            </a:r>
            <a:r>
              <a:rPr lang="zh-CN" altLang="en-US" sz="5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</a:t>
            </a:r>
            <a:r>
              <a:rPr lang="zh-CN" altLang="en-US" sz="5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么、怎样看？</a:t>
            </a:r>
            <a:endParaRPr lang="zh-CN" altLang="en-US" sz="5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6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17742</TotalTime>
  <Words>3306</Words>
  <Application>Microsoft Office PowerPoint</Application>
  <PresentationFormat>On-screen Show (16:10)</PresentationFormat>
  <Paragraphs>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Microsoft YaHei</vt:lpstr>
      <vt:lpstr>Arial</vt:lpstr>
      <vt:lpstr>Calibri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796</cp:revision>
  <dcterms:created xsi:type="dcterms:W3CDTF">2011-09-04T18:01:24Z</dcterms:created>
  <dcterms:modified xsi:type="dcterms:W3CDTF">2019-08-25T13:27:39Z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