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0" r:id="rId5"/>
    <p:sldMasterId id="2147483732" r:id="rId6"/>
  </p:sldMasterIdLst>
  <p:notesMasterIdLst>
    <p:notesMasterId r:id="rId23"/>
  </p:notesMasterIdLst>
  <p:sldIdLst>
    <p:sldId id="576" r:id="rId7"/>
    <p:sldId id="748" r:id="rId8"/>
    <p:sldId id="752" r:id="rId9"/>
    <p:sldId id="789" r:id="rId10"/>
    <p:sldId id="788" r:id="rId11"/>
    <p:sldId id="749" r:id="rId12"/>
    <p:sldId id="750" r:id="rId13"/>
    <p:sldId id="762" r:id="rId14"/>
    <p:sldId id="764" r:id="rId15"/>
    <p:sldId id="781" r:id="rId16"/>
    <p:sldId id="768" r:id="rId17"/>
    <p:sldId id="783" r:id="rId18"/>
    <p:sldId id="791" r:id="rId19"/>
    <p:sldId id="795" r:id="rId20"/>
    <p:sldId id="796" r:id="rId21"/>
    <p:sldId id="797" r:id="rId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87995" autoAdjust="0"/>
  </p:normalViewPr>
  <p:slideViewPr>
    <p:cSldViewPr>
      <p:cViewPr varScale="1">
        <p:scale>
          <a:sx n="73" d="100"/>
          <a:sy n="73" d="100"/>
        </p:scale>
        <p:origin x="908" y="6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35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22131-D9A1-412D-9152-866D86AC74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76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22131-D9A1-412D-9152-866D86AC74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396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22131-D9A1-412D-9152-866D86AC74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11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512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832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47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2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10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51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57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0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24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02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9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29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10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33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1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" y="0"/>
            <a:ext cx="9134272" cy="6198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1485900"/>
            <a:ext cx="6646371" cy="2554545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我们所顾念的 </a:t>
            </a:r>
            <a:endParaRPr lang="en-US" altLang="zh-CN" sz="8000" b="1" dirty="0" smtClean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CN" altLang="en-US" sz="80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0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20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794928" y="1829148"/>
            <a:ext cx="566158" cy="11929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94928" y="3721916"/>
            <a:ext cx="566158" cy="11929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70" y="3730322"/>
            <a:ext cx="3048000" cy="196379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49" y="1704975"/>
            <a:ext cx="3336421" cy="20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197" y="848704"/>
            <a:ext cx="9036205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24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蛇对女人说：你们不一定死；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　神知道，你们吃的日子眼睛就明亮了，你们便如神能知道善恶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 flipV="1">
            <a:off x="966128" y="2086605"/>
            <a:ext cx="609600" cy="1428214"/>
          </a:xfrm>
          <a:prstGeom prst="down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Down Arrow 21"/>
          <p:cNvSpPr/>
          <p:nvPr/>
        </p:nvSpPr>
        <p:spPr>
          <a:xfrm flipV="1">
            <a:off x="1118528" y="4157727"/>
            <a:ext cx="609600" cy="1428214"/>
          </a:xfrm>
          <a:prstGeom prst="down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3348495" y="2095500"/>
            <a:ext cx="321458" cy="2514600"/>
          </a:xfrm>
          <a:prstGeom prst="rightBrac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8021" y="2476500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</a:t>
            </a:r>
            <a:r>
              <a:rPr lang="zh-CN" altLang="en-US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肉体</a:t>
            </a:r>
            <a:endParaRPr lang="en-US" sz="4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719993" y="2353665"/>
            <a:ext cx="1101870" cy="1215241"/>
          </a:xfrm>
          <a:prstGeom prst="mathMultiply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872393" y="4329413"/>
            <a:ext cx="1101870" cy="1215241"/>
          </a:xfrm>
          <a:prstGeom prst="mathMultiply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69647" y="6515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祖堕落的结果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08240" y="1706582"/>
            <a:ext cx="4659561" cy="39703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圣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经里肉体的概念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旧约时代是指堕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落的亚当里生出来的天然</a:t>
            </a:r>
            <a:r>
              <a:rPr kumimoji="0" lang="zh-CN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人，重生以后（新约时代）指旧人留下来未被圣灵更新的魂与体，与重生的灵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相</a:t>
            </a:r>
            <a:r>
              <a:rPr kumimoji="0" lang="zh-CN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对。</a:t>
            </a:r>
            <a:endParaRPr kumimoji="0" lang="en-US" altLang="zh-CN" sz="17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“生命”与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神断绝</a:t>
            </a:r>
            <a:r>
              <a:rPr kumimoji="0" lang="zh-CN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，“活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” 在死里</a:t>
            </a:r>
            <a:r>
              <a:rPr kumimoji="0" lang="zh-CN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。习惯用身体及从世界接受来的思想定义自我。特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点是为自己、靠自己、荣耀自</a:t>
            </a:r>
            <a:r>
              <a:rPr kumimoji="0" lang="zh-CN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己。</a:t>
            </a:r>
            <a:endParaRPr kumimoji="0" lang="en-US" altLang="zh-CN" sz="17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虽然靠灵而生却不以为此，生活的目的是用魂与体范畴</a:t>
            </a:r>
            <a:r>
              <a:rPr kumimoji="0" lang="en-US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CN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人、属世</a:t>
            </a:r>
            <a:r>
              <a:rPr kumimoji="0" lang="zh-CN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界</a:t>
            </a:r>
            <a:r>
              <a:rPr kumimoji="0" lang="en-US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的东西试图填满内心的缺乏</a:t>
            </a:r>
            <a:r>
              <a:rPr kumimoji="0" lang="en-US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(lust)</a:t>
            </a:r>
            <a:r>
              <a:rPr kumimoji="0" lang="zh-CN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17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里面沒有良善，沒有信心，也无法明白神圣灵的事，思想及行为都與神的原则相反</a:t>
            </a:r>
            <a:r>
              <a:rPr kumimoji="0" lang="zh-CN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17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是建立在撒但谎言上的“生命”状态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197" y="848704"/>
            <a:ext cx="903620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24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因为我的百姓做了两件恶事，就是离弃我这活水的泉源，为自己凿出池子，是破裂不能存水的池子。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0928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怎样才能回到神造人的原意？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9112" y="1721654"/>
            <a:ext cx="4724400" cy="3877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神与我们相交最基本的原则是爱（</a:t>
            </a:r>
            <a:r>
              <a:rPr kumimoji="0" lang="en-US" altLang="zh-CN" sz="2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agape</a:t>
            </a:r>
            <a:r>
              <a:rPr kumimoji="0" lang="zh-CN" altLang="en-US" sz="2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0" lang="en-US" altLang="zh-CN" sz="2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40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新约圣经定义的相交或团契就是分享基督的生命（包括所含的神之道、随之而来的圣灵，及由此生命彰显而有的果子）</a:t>
            </a:r>
            <a:endParaRPr lang="en-US" altLang="zh-CN" sz="2400" b="1" dirty="0" smtClean="0">
              <a:ln w="15875">
                <a:noFill/>
              </a:ln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40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zh-CN" altLang="en-US" sz="2400" b="1" dirty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生命的本质是属灵的，人心真正寻求和享受的东西也是属灵</a:t>
            </a:r>
            <a:r>
              <a:rPr lang="zh-CN" altLang="en-US" sz="240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endParaRPr lang="en-US" altLang="zh-CN" sz="2400" b="1" dirty="0">
              <a:ln w="15875">
                <a:noFill/>
              </a:ln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94928" y="2513887"/>
            <a:ext cx="566158" cy="11929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94928" y="4406655"/>
            <a:ext cx="566158" cy="11929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70" y="3730322"/>
            <a:ext cx="3048000" cy="1963794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49" y="1704975"/>
            <a:ext cx="3336421" cy="20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Down Arrow 23"/>
          <p:cNvSpPr/>
          <p:nvPr/>
        </p:nvSpPr>
        <p:spPr>
          <a:xfrm flipV="1">
            <a:off x="966128" y="2086605"/>
            <a:ext cx="609600" cy="1428214"/>
          </a:xfrm>
          <a:prstGeom prst="down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own Arrow 24"/>
          <p:cNvSpPr/>
          <p:nvPr/>
        </p:nvSpPr>
        <p:spPr>
          <a:xfrm flipV="1">
            <a:off x="1118528" y="4157727"/>
            <a:ext cx="609600" cy="1428214"/>
          </a:xfrm>
          <a:prstGeom prst="down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3348495" y="2900427"/>
            <a:ext cx="321458" cy="2514600"/>
          </a:xfrm>
          <a:prstGeom prst="rightBrac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608021" y="3514819"/>
            <a:ext cx="800219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属灵</a:t>
            </a:r>
            <a:endParaRPr lang="en-US" sz="4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606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98471"/>
            <a:ext cx="5257800" cy="38164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主知道法利赛人听见他收门徒，施洗，比约翰还多，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（其实不是耶稣亲自施洗，乃是他的门徒施洗，）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4:3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他就离了犹太，又往加利利去。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4:4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必须经过撒玛利亚，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4:5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于是到了撒玛利亚的一座城，名叫叙加，靠近雅各给他儿子约瑟的那块地。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在那里有雅各井；耶稣因走路困乏，就坐在井旁。那时约有午正。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有一个撒玛利亚的妇人来打水。耶稣对他说：「请你给我水喝。」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4:8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（那时门徒进城买食物去了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CN" altLang="en-US" sz="2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928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怎样才能回到神造人的原意？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50" name="Picture 2" descr="Image result for jesus and samaritan woman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" b="9610"/>
          <a:stretch/>
        </p:blipFill>
        <p:spPr bwMode="auto">
          <a:xfrm>
            <a:off x="5562600" y="1104900"/>
            <a:ext cx="3124200" cy="449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68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98471"/>
            <a:ext cx="5257800" cy="38164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4:9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撒玛利亚的妇人对他说：「你既是犹太人，怎么向我一个撒玛利亚妇人要水喝呢？」原来犹太人和撒玛利亚人没有来往。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4:10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耶稣回答说：「你若知道神的恩赐，和对你说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给我水喝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的是谁，你必早求他，他也必早给了你活水。」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4:11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妇人说：「先生，没有打水的器具，井又深，你从那里得活水呢？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4:12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我们的祖宗雅各将这井留给我们，他自己和儿子并牲畜也都喝这井里的水，难道你比他还大吗？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endParaRPr lang="zh-CN" altLang="en-US" sz="2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928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怎样才能回到神造人的原意？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50" name="Picture 2" descr="Image result for jesus and samaritan woman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" b="9610"/>
          <a:stretch/>
        </p:blipFill>
        <p:spPr bwMode="auto">
          <a:xfrm>
            <a:off x="5562600" y="1104900"/>
            <a:ext cx="3124200" cy="449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98471"/>
            <a:ext cx="5257800" cy="3477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4:13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耶稣回答说：凡喝这水的还要再渴；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4:14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人若喝我所赐的水就永远不渴。我所赐的水要在他里头成为泉源，直涌到永生。」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4:15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妇人说：「先生，请把这水赐给我，叫我不渴，也不用来这么远打水。」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耶稣说：「你去叫你丈夫也到这里来。」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妇人说：「我没有丈夫。」耶稣说：「你说没有丈夫是不错的。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4:18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你已经有五个丈夫，你现在有的并不是你的丈夫。你这话是真的。」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0928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怎样才能回到神造人的原意？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50" name="Picture 2" descr="Image result for jesus and samaritan woman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" b="9610"/>
          <a:stretch/>
        </p:blipFill>
        <p:spPr bwMode="auto">
          <a:xfrm>
            <a:off x="5562600" y="1104900"/>
            <a:ext cx="3124200" cy="449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98471"/>
            <a:ext cx="5257800" cy="449353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4:19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妇人说：先生，我看出你是先知。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4:20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我们的祖宗在这山上礼拜，你们倒说，应当礼拜的地方是在耶路撒冷。」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4:21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耶稣说：妇人，你当信我。时候将到，你们拜父，也不在这山上，也不在耶路撒冷。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4:22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你们所拜的，你们不知道；我们所拜的，我们知道，因为救恩是从犹太人出来的。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4:23 </a:t>
            </a:r>
            <a:r>
              <a:rPr lang="zh-CN" altLang="en-US" sz="2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时候将到，如今就是了，那真正拜父的，要用心灵和诚实拜他，因为父要这样的人拜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 </a:t>
            </a:r>
            <a:r>
              <a:rPr lang="en-US" altLang="zh-CN" sz="2200" b="1" dirty="0">
                <a:solidFill>
                  <a:srgbClr val="00B050"/>
                </a:solidFill>
                <a:ea typeface="Microsoft YaHei" panose="020B0503020204020204" pitchFamily="34" charset="-122"/>
              </a:rPr>
              <a:t>(the true worshipers will worship the Father in spirit and truth)</a:t>
            </a:r>
            <a:r>
              <a:rPr lang="zh-CN" altLang="en-US" sz="22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4:24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神是个灵（或无个字），所以拜他的必须用心灵和诚实拜他。」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0928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怎样才能回到神造人的原意？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50" name="Picture 2" descr="Image result for jesus and samaritan woman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" b="9610"/>
          <a:stretch/>
        </p:blipFill>
        <p:spPr bwMode="auto">
          <a:xfrm>
            <a:off x="5562600" y="1104900"/>
            <a:ext cx="3124200" cy="449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1098471"/>
            <a:ext cx="5257800" cy="38164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4:25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妇人说：「我知道弥赛亚（就是那称为基督的）要来；他来了，必将一切的事都告诉我们。」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耶稣说：「这和你说话的就是他！」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当下门徒回来，就希奇耶稣和一个妇人说话；只是没有人说：「你是要甚么？」或说：「你为甚么和他说话？」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4:28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那妇人就留下水罐子，往城里去，对众人说：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4:29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「你们来看！有一个人将我素来所行的一切事都给我说出来了，莫非这就是基督吗？」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4:30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众人就出城，往耶稣那里去。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0928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怎样才能回到神造人的原意？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50" name="Picture 2" descr="Image result for jesus and samaritan woman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" b="9610"/>
          <a:stretch/>
        </p:blipFill>
        <p:spPr bwMode="auto">
          <a:xfrm>
            <a:off x="5562600" y="1104900"/>
            <a:ext cx="3124200" cy="449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687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1104900"/>
            <a:ext cx="4190122" cy="42473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神与我们相交最基本的原则是爱（</a:t>
            </a:r>
            <a:r>
              <a:rPr kumimoji="0" lang="en-US" altLang="zh-CN" sz="2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agape</a:t>
            </a:r>
            <a:r>
              <a:rPr kumimoji="0" lang="zh-CN" altLang="en-US" sz="24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0" lang="en-US" altLang="zh-CN" sz="2400" b="1" i="0" u="none" strike="noStrike" kern="1200" cap="none" spc="0" normalizeH="0" baseline="0" noProof="0" dirty="0" smtClean="0">
              <a:ln w="15875">
                <a:noFill/>
              </a:ln>
              <a:solidFill>
                <a:srgbClr val="00B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40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新约圣经定义的相交或团契就是分享基督的生命（包括所含的神之道、随之而来的圣灵，及由此生命彰显而有的果子）</a:t>
            </a:r>
            <a:endParaRPr lang="en-US" altLang="zh-CN" sz="2400" b="1" dirty="0" smtClean="0">
              <a:ln w="15875">
                <a:noFill/>
              </a:ln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40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zh-CN" altLang="en-US" sz="2400" b="1" dirty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生命的本质是属灵的，人心真正寻求和享受的东西也是属灵</a:t>
            </a:r>
            <a:r>
              <a:rPr lang="zh-CN" altLang="en-US" sz="2400" b="1" dirty="0" smtClean="0">
                <a:ln w="15875">
                  <a:noFill/>
                </a:ln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endParaRPr lang="en-US" altLang="zh-CN" sz="2400" b="1" dirty="0">
              <a:ln w="15875">
                <a:noFill/>
              </a:ln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028700"/>
            <a:ext cx="4724400" cy="449353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那吩咐光从黑暗里照出来的神，已经照在我们心里，叫我们得知神荣耀的光显在耶稣基督的面上。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我们有这宝贝放在瓦器里，要显明这莫大的能力是出于神，不是出于我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们。。。</a:t>
            </a:r>
            <a:r>
              <a:rPr lang="en-US" altLang="zh-CN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4:16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所以，我们不丧胆。外体虽然毁坏，内心却一天新似一天。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4:17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我们这至暂至轻的苦楚，要为我们成就极重无比、永远的荣耀。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4:18 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原来我们不是顾</a:t>
            </a:r>
            <a:r>
              <a:rPr lang="zh-CN" altLang="en-US" sz="2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念 </a:t>
            </a:r>
            <a:r>
              <a:rPr lang="en-US" altLang="zh-CN" sz="2200" b="1" dirty="0" smtClean="0">
                <a:ea typeface="Microsoft YaHei" panose="020B0503020204020204" pitchFamily="34" charset="-122"/>
              </a:rPr>
              <a:t>(</a:t>
            </a:r>
            <a:r>
              <a:rPr lang="en-US" altLang="zh-CN" sz="2200" b="1" dirty="0" err="1" smtClean="0">
                <a:ea typeface="Microsoft YaHei" panose="020B0503020204020204" pitchFamily="34" charset="-122"/>
              </a:rPr>
              <a:t>skopeo</a:t>
            </a:r>
            <a:r>
              <a:rPr lang="en-US" altLang="zh-CN" sz="2200" b="1" dirty="0" smtClean="0">
                <a:ea typeface="Microsoft YaHei" panose="020B0503020204020204" pitchFamily="34" charset="-122"/>
              </a:rPr>
              <a:t>; root: </a:t>
            </a:r>
            <a:r>
              <a:rPr lang="en-US" altLang="zh-CN" sz="2200" b="1" dirty="0" err="1" smtClean="0">
                <a:ea typeface="Microsoft YaHei" panose="020B0503020204020204" pitchFamily="34" charset="-122"/>
              </a:rPr>
              <a:t>skopos</a:t>
            </a:r>
            <a:r>
              <a:rPr lang="en-US" altLang="zh-CN" sz="2200" b="1" dirty="0" smtClean="0">
                <a:ea typeface="Microsoft YaHei" panose="020B0503020204020204" pitchFamily="34" charset="-122"/>
              </a:rPr>
              <a:t>, watch, sentry or scout) </a:t>
            </a:r>
            <a:r>
              <a:rPr lang="zh-CN" altLang="en-US" sz="2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见的，乃是顾念所不见的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；因为所见的是暂时的，所不见的是永远的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0"/>
            <a:ext cx="8763000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与神相交所需要的三个</a:t>
            </a:r>
            <a:r>
              <a:rPr kumimoji="0" lang="zh-CN" alt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观念</a:t>
            </a:r>
            <a:endParaRPr kumimoji="0" lang="zh-CN" altLang="en-U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8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80073" y="1409259"/>
            <a:ext cx="2527764" cy="29392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8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18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3:4 </a:t>
            </a:r>
            <a:r>
              <a:rPr lang="zh-CN" altLang="en-US" sz="18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尼哥底母说：「人已经老了，如何能重生呢？岂能再进母腹生出来吗？」</a:t>
            </a:r>
            <a:r>
              <a:rPr lang="en-US" altLang="zh-CN" sz="18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3:5 </a:t>
            </a:r>
            <a:r>
              <a:rPr lang="zh-CN" altLang="en-US" sz="18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耶稣说：「我实实在在的告诉你，人若不是从水和圣灵生的，就不能进神的国。</a:t>
            </a:r>
            <a:r>
              <a:rPr lang="en-US" altLang="zh-CN" sz="18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3:6 </a:t>
            </a:r>
            <a:r>
              <a:rPr lang="zh-CN" altLang="en-US" sz="18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从肉身生的就是肉身；</a:t>
            </a:r>
            <a:r>
              <a:rPr lang="zh-CN" altLang="en-US" sz="185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从灵生的就是灵。</a:t>
            </a:r>
            <a:endParaRPr lang="en-US" sz="185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08566" y="951795"/>
            <a:ext cx="4135700" cy="406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28999" y="1596628"/>
            <a:ext cx="2738701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7209" y="2221700"/>
            <a:ext cx="1617291" cy="1524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9291" y="898129"/>
            <a:ext cx="889987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灵</a:t>
            </a:r>
            <a:endParaRPr kumimoji="0" lang="en-US" altLang="zh-CN" sz="55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endParaRPr kumimoji="0" lang="en-US" sz="5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90077" y="1489713"/>
            <a:ext cx="2538039" cy="1607194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44791" y="3057128"/>
            <a:ext cx="16510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808291" y="4327128"/>
            <a:ext cx="16510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99864" y="3489405"/>
            <a:ext cx="3687345" cy="1983854"/>
            <a:chOff x="70986" y="4343400"/>
            <a:chExt cx="4424814" cy="2380624"/>
          </a:xfrm>
        </p:grpSpPr>
        <p:sp>
          <p:nvSpPr>
            <p:cNvPr id="15" name="Rectangle 14"/>
            <p:cNvSpPr/>
            <p:nvPr/>
          </p:nvSpPr>
          <p:spPr>
            <a:xfrm>
              <a:off x="70986" y="5505229"/>
              <a:ext cx="3003130" cy="12187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物质界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276600" y="48768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505200" y="51816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971800" y="46482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810000" y="54102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743200" y="43434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64348" y="283161"/>
            <a:ext cx="3899756" cy="2777098"/>
            <a:chOff x="273293" y="1468082"/>
            <a:chExt cx="4679707" cy="3332518"/>
          </a:xfrm>
        </p:grpSpPr>
        <p:sp>
          <p:nvSpPr>
            <p:cNvPr id="16" name="Rectangle 15"/>
            <p:cNvSpPr/>
            <p:nvPr/>
          </p:nvSpPr>
          <p:spPr>
            <a:xfrm>
              <a:off x="273293" y="1468082"/>
              <a:ext cx="2050045" cy="121313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灵界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514600" y="2514600"/>
              <a:ext cx="2438400" cy="2286000"/>
              <a:chOff x="2514600" y="2514600"/>
              <a:chExt cx="2438400" cy="22860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2743200" y="2514600"/>
                <a:ext cx="2209800" cy="1981200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514600" y="2819400"/>
                <a:ext cx="2133600" cy="1981200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/>
          <p:cNvSpPr/>
          <p:nvPr/>
        </p:nvSpPr>
        <p:spPr>
          <a:xfrm>
            <a:off x="2812459" y="115538"/>
            <a:ext cx="614808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玛2:15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虽然神有灵的余力能造多人，他不是单造一人么？为何只造一人呢？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乃是他愿人得虔诚的后裔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8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08566" y="951795"/>
            <a:ext cx="4135700" cy="406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28999" y="1596628"/>
            <a:ext cx="2738701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7209" y="2221700"/>
            <a:ext cx="1617291" cy="1524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9291" y="898129"/>
            <a:ext cx="889987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灵</a:t>
            </a:r>
            <a:endParaRPr kumimoji="0" lang="en-US" altLang="zh-CN" sz="55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endParaRPr kumimoji="0" lang="en-US" sz="5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90077" y="1489713"/>
            <a:ext cx="2538039" cy="1607194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44791" y="3057128"/>
            <a:ext cx="16510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808291" y="4327128"/>
            <a:ext cx="16510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99864" y="3489405"/>
            <a:ext cx="3687345" cy="1983854"/>
            <a:chOff x="70986" y="4343400"/>
            <a:chExt cx="4424814" cy="2380624"/>
          </a:xfrm>
        </p:grpSpPr>
        <p:sp>
          <p:nvSpPr>
            <p:cNvPr id="15" name="Rectangle 14"/>
            <p:cNvSpPr/>
            <p:nvPr/>
          </p:nvSpPr>
          <p:spPr>
            <a:xfrm>
              <a:off x="70986" y="5505229"/>
              <a:ext cx="3003130" cy="12187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物质界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276600" y="48768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505200" y="51816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971800" y="46482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810000" y="54102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743200" y="43434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64348" y="283161"/>
            <a:ext cx="3899756" cy="2777098"/>
            <a:chOff x="273293" y="1468082"/>
            <a:chExt cx="4679707" cy="3332518"/>
          </a:xfrm>
        </p:grpSpPr>
        <p:sp>
          <p:nvSpPr>
            <p:cNvPr id="16" name="Rectangle 15"/>
            <p:cNvSpPr/>
            <p:nvPr/>
          </p:nvSpPr>
          <p:spPr>
            <a:xfrm>
              <a:off x="273293" y="1468082"/>
              <a:ext cx="2050045" cy="121313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灵界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514600" y="2514600"/>
              <a:ext cx="2438400" cy="2286000"/>
              <a:chOff x="2514600" y="2514600"/>
              <a:chExt cx="2438400" cy="22860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2743200" y="2514600"/>
                <a:ext cx="2209800" cy="1981200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514600" y="2819400"/>
                <a:ext cx="2133600" cy="1981200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/>
          <p:cNvSpPr/>
          <p:nvPr/>
        </p:nvSpPr>
        <p:spPr>
          <a:xfrm>
            <a:off x="2812459" y="115538"/>
            <a:ext cx="614808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玛2:15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虽然神有灵的余力能造多人，他不是单造一人么？为何只造一人呢？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乃是他愿人得虔诚的后裔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073" y="1409259"/>
            <a:ext cx="2397149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1:12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凡接待他的，就是信他名的人，他就赐他们权柄，作神的儿女。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1:13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这等人不是从血气生的，不是从情慾生的，也不是从人意生的，乃是从神生的。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80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08566" y="951795"/>
            <a:ext cx="4135700" cy="406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28999" y="1596628"/>
            <a:ext cx="2738701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7209" y="2221700"/>
            <a:ext cx="1617291" cy="1524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9291" y="898129"/>
            <a:ext cx="889987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灵</a:t>
            </a:r>
            <a:endParaRPr kumimoji="0" lang="en-US" altLang="zh-CN" sz="55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endParaRPr kumimoji="0" lang="en-US" sz="5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90077" y="1489713"/>
            <a:ext cx="2538039" cy="1607194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44791" y="3057128"/>
            <a:ext cx="16510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808291" y="4327128"/>
            <a:ext cx="16510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99864" y="3489405"/>
            <a:ext cx="3687345" cy="1983854"/>
            <a:chOff x="70986" y="4343400"/>
            <a:chExt cx="4424814" cy="2380624"/>
          </a:xfrm>
        </p:grpSpPr>
        <p:sp>
          <p:nvSpPr>
            <p:cNvPr id="15" name="Rectangle 14"/>
            <p:cNvSpPr/>
            <p:nvPr/>
          </p:nvSpPr>
          <p:spPr>
            <a:xfrm>
              <a:off x="70986" y="5505229"/>
              <a:ext cx="3003130" cy="12187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物质界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276600" y="48768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505200" y="51816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971800" y="46482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810000" y="54102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743200" y="43434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64348" y="283161"/>
            <a:ext cx="3899756" cy="2777098"/>
            <a:chOff x="273293" y="1468082"/>
            <a:chExt cx="4679707" cy="3332518"/>
          </a:xfrm>
        </p:grpSpPr>
        <p:sp>
          <p:nvSpPr>
            <p:cNvPr id="16" name="Rectangle 15"/>
            <p:cNvSpPr/>
            <p:nvPr/>
          </p:nvSpPr>
          <p:spPr>
            <a:xfrm>
              <a:off x="273293" y="1468082"/>
              <a:ext cx="2050045" cy="121313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灵界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514600" y="2514600"/>
              <a:ext cx="2438400" cy="2286000"/>
              <a:chOff x="2514600" y="2514600"/>
              <a:chExt cx="2438400" cy="22860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2743200" y="2514600"/>
                <a:ext cx="2209800" cy="1981200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514600" y="2819400"/>
                <a:ext cx="2133600" cy="1981200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/>
          <p:cNvSpPr/>
          <p:nvPr/>
        </p:nvSpPr>
        <p:spPr>
          <a:xfrm>
            <a:off x="2812459" y="115538"/>
            <a:ext cx="614808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玛2:15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虽然神有灵的余力能造多人，他不是单造一人么？为何只造一人呢？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乃是他愿人得虔诚的后裔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073" y="1409259"/>
            <a:ext cx="2397149" cy="29392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8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18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4:4 </a:t>
            </a:r>
            <a:r>
              <a:rPr lang="zh-CN" altLang="en-US" sz="18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及至时候满足，神就差遣他的儿子，为女子所生，且生在律法以下，</a:t>
            </a:r>
            <a:r>
              <a:rPr lang="en-US" altLang="zh-CN" sz="18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4:5 </a:t>
            </a:r>
            <a:r>
              <a:rPr lang="zh-CN" altLang="en-US" sz="18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要把律法以下的人赎出来，叫我们得着儿子的名分。</a:t>
            </a:r>
            <a:r>
              <a:rPr lang="en-US" altLang="zh-CN" sz="18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4:6 </a:t>
            </a:r>
            <a:r>
              <a:rPr lang="zh-CN" altLang="en-US" sz="185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你们既为儿子，</a:t>
            </a:r>
            <a:r>
              <a:rPr lang="zh-CN" altLang="en-US" sz="185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神就差他儿子的灵进入你</a:t>
            </a:r>
            <a:r>
              <a:rPr lang="zh-CN" altLang="en-US" sz="185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们的</a:t>
            </a:r>
            <a:r>
              <a:rPr lang="zh-CN" altLang="en-US" sz="185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心，呼叫：阿爸！父</a:t>
            </a:r>
            <a:r>
              <a:rPr lang="zh-CN" altLang="en-US" sz="185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！</a:t>
            </a:r>
            <a:endParaRPr lang="en-US" sz="185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60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2985" y="2011568"/>
            <a:ext cx="5791200" cy="350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8313" y="114300"/>
            <a:ext cx="8991600" cy="2169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11:16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所献的新麵若是圣洁，全团也就圣洁了；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树根若是圣洁，树枝也就圣洁了。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11:17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若有几根枝子被折下来，你这野橄榄得接在其中，一同得着橄榄根的肥汁，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11:18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你就不可向旧枝子夸口；若是夸口，当知道不是你托着根，乃是根托着你。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313" y="2315181"/>
            <a:ext cx="2452487" cy="2893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林前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6:17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但与主联合的，便是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与主成为一灵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。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But he that is joined unto the Lord is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one spirit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313" y="114300"/>
            <a:ext cx="8991600" cy="2169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11:16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所献的新麵若是圣洁，全团也就圣洁了；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树根若是圣洁，树枝也就圣洁了。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11:17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若有几根枝子被折下来，你这野橄榄得接在其中，一同得着橄榄根的肥汁，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11:18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你就不可向旧枝子夸口；若是夸口，当知道不是你托着根，乃是根托着你。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095500"/>
            <a:ext cx="5181600" cy="33384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313" y="2315181"/>
            <a:ext cx="2452487" cy="2893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林前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6:17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但与主联合的，便是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与主成为一灵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。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But he that is joined unto the Lord is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one spirit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94928" y="2513887"/>
            <a:ext cx="1613312" cy="3085752"/>
            <a:chOff x="2794928" y="2513887"/>
            <a:chExt cx="1613312" cy="3085752"/>
          </a:xfrm>
        </p:grpSpPr>
        <p:sp>
          <p:nvSpPr>
            <p:cNvPr id="13" name="Rounded Rectangle 12"/>
            <p:cNvSpPr/>
            <p:nvPr/>
          </p:nvSpPr>
          <p:spPr>
            <a:xfrm>
              <a:off x="2794928" y="2513887"/>
              <a:ext cx="566158" cy="11929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794928" y="4406655"/>
              <a:ext cx="566158" cy="11929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3348495" y="2900427"/>
              <a:ext cx="321458" cy="2514600"/>
            </a:xfrm>
            <a:prstGeom prst="rightBrac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08021" y="3514819"/>
              <a:ext cx="800219" cy="1118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0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属灵</a:t>
              </a:r>
              <a:endParaRPr lang="en-US" sz="4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70" y="3730322"/>
            <a:ext cx="3048000" cy="196379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49" y="1704975"/>
            <a:ext cx="3336421" cy="20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846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神造人时灵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体本来的次序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3" r="3261"/>
          <a:stretch/>
        </p:blipFill>
        <p:spPr>
          <a:xfrm>
            <a:off x="5257799" y="1704975"/>
            <a:ext cx="3592689" cy="1990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/>
          <a:stretch/>
        </p:blipFill>
        <p:spPr>
          <a:xfrm>
            <a:off x="5257800" y="3824518"/>
            <a:ext cx="3592689" cy="177618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91665" y="2314575"/>
            <a:ext cx="3575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2:7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耶和华　神用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地上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的尘土造人，将生气吹在他鼻孔里，他就成了有灵的活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(a living soul)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名叫亚当。</a:t>
            </a:r>
            <a:endParaRPr kumimoji="0" lang="en-US" altLang="zh-CN" sz="2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02954" y="3960938"/>
            <a:ext cx="3575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6:63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叫人活着的乃是灵，肉体是无益的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197" y="848704"/>
            <a:ext cx="903620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神说：我们要照着我们的形象、按着我们的样式造人，使他们管理海里的鱼、空中的鸟、地上的牲畜，和全地，并地上所爬的一切昆虫。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 flipV="1">
            <a:off x="966128" y="2086605"/>
            <a:ext cx="609600" cy="1428214"/>
          </a:xfrm>
          <a:prstGeom prst="down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Down Arrow 21"/>
          <p:cNvSpPr/>
          <p:nvPr/>
        </p:nvSpPr>
        <p:spPr>
          <a:xfrm flipV="1">
            <a:off x="1118528" y="4157727"/>
            <a:ext cx="609600" cy="1428214"/>
          </a:xfrm>
          <a:prstGeom prst="down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794928" y="2513887"/>
            <a:ext cx="1613312" cy="3085752"/>
            <a:chOff x="2794928" y="2513887"/>
            <a:chExt cx="1613312" cy="3085752"/>
          </a:xfrm>
        </p:grpSpPr>
        <p:sp>
          <p:nvSpPr>
            <p:cNvPr id="27" name="Rounded Rectangle 26"/>
            <p:cNvSpPr/>
            <p:nvPr/>
          </p:nvSpPr>
          <p:spPr>
            <a:xfrm>
              <a:off x="2794928" y="2513887"/>
              <a:ext cx="566158" cy="11929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794928" y="4406655"/>
              <a:ext cx="566158" cy="11929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ight Brace 28"/>
            <p:cNvSpPr/>
            <p:nvPr/>
          </p:nvSpPr>
          <p:spPr>
            <a:xfrm>
              <a:off x="3348495" y="2900427"/>
              <a:ext cx="321458" cy="2514600"/>
            </a:xfrm>
            <a:prstGeom prst="rightBrac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08021" y="3514819"/>
              <a:ext cx="800219" cy="1118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0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属灵</a:t>
              </a:r>
              <a:endParaRPr lang="en-US" sz="4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94928" y="1829148"/>
            <a:ext cx="1613312" cy="3085752"/>
            <a:chOff x="2794928" y="1829148"/>
            <a:chExt cx="1613312" cy="3085752"/>
          </a:xfrm>
        </p:grpSpPr>
        <p:sp>
          <p:nvSpPr>
            <p:cNvPr id="13" name="Rounded Rectangle 12"/>
            <p:cNvSpPr/>
            <p:nvPr/>
          </p:nvSpPr>
          <p:spPr>
            <a:xfrm>
              <a:off x="2794928" y="1829148"/>
              <a:ext cx="566158" cy="119298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794928" y="3721916"/>
              <a:ext cx="566158" cy="119298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3348495" y="2095500"/>
              <a:ext cx="321458" cy="2514600"/>
            </a:xfrm>
            <a:prstGeom prst="rightBrac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08021" y="2476500"/>
              <a:ext cx="800219" cy="163121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0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属</a:t>
              </a:r>
              <a:r>
                <a:rPr lang="zh-CN" altLang="en-US" sz="4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肉体</a:t>
              </a:r>
              <a:endParaRPr lang="en-US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70" y="3730322"/>
            <a:ext cx="3048000" cy="196379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49" y="1704975"/>
            <a:ext cx="3336421" cy="20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/>
          <a:stretch/>
        </p:blipFill>
        <p:spPr>
          <a:xfrm>
            <a:off x="5257800" y="3824518"/>
            <a:ext cx="3592689" cy="177618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197" y="848704"/>
            <a:ext cx="9036205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24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蛇对女人说：你们不一定死；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　神知道，你们吃的日子眼睛就明亮了，你们便如神能知道善恶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 flipV="1">
            <a:off x="966128" y="2086605"/>
            <a:ext cx="609600" cy="1428214"/>
          </a:xfrm>
          <a:prstGeom prst="down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Down Arrow 21"/>
          <p:cNvSpPr/>
          <p:nvPr/>
        </p:nvSpPr>
        <p:spPr>
          <a:xfrm flipV="1">
            <a:off x="1118528" y="4157727"/>
            <a:ext cx="609600" cy="1428214"/>
          </a:xfrm>
          <a:prstGeom prst="down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719993" y="2353665"/>
            <a:ext cx="1101870" cy="1215241"/>
          </a:xfrm>
          <a:prstGeom prst="mathMultiply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872393" y="4329413"/>
            <a:ext cx="1101870" cy="1215241"/>
          </a:xfrm>
          <a:prstGeom prst="mathMultiply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69647" y="6515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祖堕落的结果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2954" y="3960938"/>
            <a:ext cx="3575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约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6:63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叫人活着的乃是灵，肉体是无益的</a:t>
            </a:r>
          </a:p>
        </p:txBody>
      </p:sp>
      <p:pic>
        <p:nvPicPr>
          <p:cNvPr id="5" name="Picture 2" descr="Image result for eve temp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10" y="1877678"/>
            <a:ext cx="3583980" cy="17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17363</TotalTime>
  <Words>2409</Words>
  <Application>Microsoft Office PowerPoint</Application>
  <PresentationFormat>On-screen Show (16:10)</PresentationFormat>
  <Paragraphs>81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Microsoft YaHei</vt:lpstr>
      <vt:lpstr>Microsoft YaHei</vt:lpstr>
      <vt:lpstr>Arial</vt:lpstr>
      <vt:lpstr>Calibri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749</cp:revision>
  <dcterms:created xsi:type="dcterms:W3CDTF">2011-09-04T18:01:24Z</dcterms:created>
  <dcterms:modified xsi:type="dcterms:W3CDTF">2019-08-11T12:32:46Z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