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</p:sldMasterIdLst>
  <p:notesMasterIdLst>
    <p:notesMasterId r:id="rId15"/>
  </p:notesMasterIdLst>
  <p:sldIdLst>
    <p:sldId id="576" r:id="rId6"/>
    <p:sldId id="683" r:id="rId7"/>
    <p:sldId id="716" r:id="rId8"/>
    <p:sldId id="681" r:id="rId9"/>
    <p:sldId id="706" r:id="rId10"/>
    <p:sldId id="708" r:id="rId11"/>
    <p:sldId id="703" r:id="rId12"/>
    <p:sldId id="705" r:id="rId13"/>
    <p:sldId id="710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87995" autoAdjust="0"/>
  </p:normalViewPr>
  <p:slideViewPr>
    <p:cSldViewPr>
      <p:cViewPr varScale="1">
        <p:scale>
          <a:sx n="73" d="100"/>
          <a:sy n="73" d="100"/>
        </p:scale>
        <p:origin x="1511" y="4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72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0"/>
            <a:ext cx="9134272" cy="619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485900"/>
            <a:ext cx="6646371" cy="255454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我们所顾念的 </a:t>
            </a:r>
            <a:endParaRPr lang="en-US" altLang="zh-CN" sz="8000" b="1" dirty="0" smtClean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0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ç¥ç±ä½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1077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95967"/>
            <a:ext cx="2286000" cy="2001961"/>
          </a:xfrm>
          <a:prstGeom prst="rect">
            <a:avLst/>
          </a:prstGeom>
        </p:spPr>
      </p:pic>
      <p:pic>
        <p:nvPicPr>
          <p:cNvPr id="6" name="Picture 6" descr="Image result for ç¥ç±ä¸äº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19" y="3324918"/>
            <a:ext cx="4040905" cy="22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6200" y="0"/>
            <a:ext cx="9144000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基督徒最需要明白却不明白的？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7690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90800" y="1028700"/>
            <a:ext cx="6477000" cy="224676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3:14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因此，我在父面前屈膝，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3:15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（天上地上的各（或作：全）家，都是从他得名。）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求他按着他丰盛的荣耀，藉着他的灵，叫你们心里的力量刚强起来，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3:17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使基督因你们的信，住在你们心里，叫你们的爱心有根有基，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3:18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能以和众圣徒一同明白基督的爱是何等长阔高深，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3:19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并知道这爱是过于人所能测度的，便叫神一切所充满的，充满了你们。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0" y="3390900"/>
            <a:ext cx="2133600" cy="2015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2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13:13 </a:t>
            </a:r>
            <a:r>
              <a:rPr lang="zh-CN" altLang="en-US" sz="2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如今常存的有信，有望，有爱这叁样，其中最大的是爱。</a:t>
            </a:r>
          </a:p>
        </p:txBody>
      </p:sp>
    </p:spTree>
    <p:extLst>
      <p:ext uri="{BB962C8B-B14F-4D97-AF65-F5344CB8AC3E}">
        <p14:creationId xmlns:p14="http://schemas.microsoft.com/office/powerpoint/2010/main" val="36421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0"/>
            <a:ext cx="8458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觉得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神爱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你吗？为什么</a:t>
            </a:r>
            <a:r>
              <a:rPr kumimoji="0" lang="en-US" altLang="zh-C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7690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753"/>
            <a:ext cx="2762657" cy="15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d in thr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 b="5529"/>
          <a:stretch/>
        </p:blipFill>
        <p:spPr bwMode="auto">
          <a:xfrm>
            <a:off x="6362700" y="1359408"/>
            <a:ext cx="2665959" cy="1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ather love for s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8889" r="3334" b="8889"/>
          <a:stretch/>
        </p:blipFill>
        <p:spPr bwMode="auto">
          <a:xfrm>
            <a:off x="4572000" y="3314700"/>
            <a:ext cx="2971800" cy="21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invisible g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14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463" y="1131053"/>
            <a:ext cx="3018371" cy="20649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976907"/>
            <a:ext cx="381000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用理智爱不来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98" y="3341451"/>
            <a:ext cx="169909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看不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到、听不到神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9481" y="3389030"/>
            <a:ext cx="169909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不会也不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懂</a:t>
            </a: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agapao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0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如何才能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感受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神的爱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</a:p>
        </p:txBody>
      </p:sp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842">
            <a:off x="304800" y="3467100"/>
            <a:ext cx="2461612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129686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9720" y="4536990"/>
            <a:ext cx="74488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or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7635" y="3928530"/>
            <a:ext cx="2697365" cy="1463912"/>
            <a:chOff x="3017635" y="3928530"/>
            <a:chExt cx="2697365" cy="1463912"/>
          </a:xfrm>
        </p:grpSpPr>
        <p:pic>
          <p:nvPicPr>
            <p:cNvPr id="7" name="Picture 8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37170">
              <a:off x="3017635" y="3928530"/>
              <a:ext cx="2601460" cy="146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970120" y="4371976"/>
              <a:ext cx="744880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or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00200" y="1118032"/>
            <a:ext cx="3733800" cy="2095499"/>
            <a:chOff x="1600200" y="1118032"/>
            <a:chExt cx="3733800" cy="2095499"/>
          </a:xfrm>
        </p:grpSpPr>
        <p:pic>
          <p:nvPicPr>
            <p:cNvPr id="9" name="Picture 10" descr="Image result for father disciplines chil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118032"/>
              <a:ext cx="3733800" cy="2095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679446" y="2379331"/>
              <a:ext cx="744880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or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 rot="20227657">
            <a:off x="2974573" y="3792883"/>
            <a:ext cx="2925746" cy="1734600"/>
          </a:xfrm>
          <a:prstGeom prst="ellips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如何才能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感受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神的爱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" y="1028700"/>
            <a:ext cx="3200400" cy="4462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“小儿子”型的人  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（无法主义者）：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在神面前时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“容易领受”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从神来的东西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容易把从神领受的当作对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的肯定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往往陷入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放纵私欲、从麻烦中无法脱离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的困境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lvl="0" indent="-27432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从对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自我的放纵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悔改后才可能明白</a:t>
            </a:r>
            <a:r>
              <a:rPr lang="zh-CN" altLang="en-US" sz="23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23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的爱</a:t>
            </a: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4619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4182" y="1028700"/>
            <a:ext cx="3428999" cy="4539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“大儿子”型的人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（律法主义者）：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在神面前时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“不容易领受”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从神来的东西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容易把从神领受的当作对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自我努力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的肯定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往往陷入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自我努力、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却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觉得神不帮忙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的困境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从对自我的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依靠和约束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悔改后才可能明白神的爱</a:t>
            </a: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rep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r="3442"/>
          <a:stretch/>
        </p:blipFill>
        <p:spPr bwMode="auto">
          <a:xfrm>
            <a:off x="3348045" y="3758498"/>
            <a:ext cx="2214418" cy="180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p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59" y="1028700"/>
            <a:ext cx="2213522" cy="26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如何才能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感受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神的爱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19" y="1101929"/>
            <a:ext cx="2795081" cy="2096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028700"/>
            <a:ext cx="5334000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我们既因信称义，就藉着我们的主耶稣基督得与神相和。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我们又藉着他，因信得进入现在所站的这恩典中，并且欢欢喜喜盼望神的荣耀。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不但如此，就是在患难中也是欢欢喜喜的；因为知道患难生忍耐，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忍耐生老练，老练生盼望；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盼望不至于羞耻，因为所赐给我们的圣灵将神的爱浇灌在我们心里。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4400371"/>
            <a:ext cx="883811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因我们还软弱的时候，基督就按所定的日期为罪人死。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为义人死，是少有的；为仁人死、或者有敢做的。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唯有基督在我们还作罪人的时候为我们死，神的爱就在此向我们显明了。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263243"/>
            <a:ext cx="3429000" cy="107721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3200" b="1" dirty="0">
                <a:ln w="15875">
                  <a:noFill/>
                </a:ln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3200" b="1" dirty="0">
                <a:ln w="15875"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是通过相信感受到的！</a:t>
            </a:r>
            <a:endParaRPr lang="en-US" altLang="zh-CN" sz="3200" b="1" dirty="0">
              <a:ln w="15875">
                <a:noFill/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7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eart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1585"/>
            <a:ext cx="4800600" cy="4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如何才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能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相信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的爱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Image result for balanc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71" y="2019300"/>
            <a:ext cx="290705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3612" y="2171700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endParaRPr lang="en-US" altLang="zh-CN" sz="30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真爱我</a:t>
            </a:r>
            <a:endParaRPr lang="en-US" sz="30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8571" y="2679531"/>
            <a:ext cx="1338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endParaRPr lang="en-US" altLang="zh-CN" sz="3000" b="1" dirty="0" smtClean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不爱我</a:t>
            </a:r>
            <a:endParaRPr lang="en-US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8491" y="1082392"/>
            <a:ext cx="2314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他为我死</a:t>
            </a:r>
            <a:endParaRPr lang="en-US" altLang="zh-CN" sz="3000" b="1" dirty="0" smtClean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他给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我祂的义</a:t>
            </a:r>
            <a:endParaRPr lang="en-US" altLang="zh-CN" sz="3000" b="1" dirty="0" smtClean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他给我他的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endParaRPr lang="en-US" altLang="zh-CN" sz="3000" b="1" dirty="0" smtClean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545" y="1094741"/>
            <a:ext cx="27714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3000" b="1" dirty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最需要祂时却找不到祂</a:t>
            </a:r>
            <a:endParaRPr lang="en-US" altLang="zh-CN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祂对我的要求太不切实际</a:t>
            </a:r>
            <a:endParaRPr lang="en-US" altLang="zh-CN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祂不在乎我的感受和想法</a:t>
            </a:r>
            <a:endParaRPr lang="en-US" altLang="zh-CN" sz="3000" b="1" dirty="0" smtClean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祂不听我祷告</a:t>
            </a:r>
            <a:endParaRPr lang="en-US" altLang="zh-CN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祂是一个高高在上的神</a:t>
            </a:r>
            <a:r>
              <a:rPr lang="en-US" altLang="zh-CN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lang="en-US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048" y="4610100"/>
            <a:ext cx="3510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他做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这一切是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为想和我永远在一起</a:t>
            </a:r>
            <a:endParaRPr lang="en-US" sz="30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075" y="3615687"/>
            <a:ext cx="2850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他赐给我他所有的属灵福气</a:t>
            </a:r>
            <a:endParaRPr lang="en-US" sz="30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629400" y="43815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14097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29400" y="18669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29400" y="24003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8575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29400" y="33909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9400" y="38481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9400" y="49149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53721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Picture 4" descr="The sad father hands over the younger son’s share of the inheritance. – Slid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60" y="1042607"/>
            <a:ext cx="1367879" cy="10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eart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1585"/>
            <a:ext cx="4800600" cy="4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28491" y="1082392"/>
            <a:ext cx="2314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他为我死</a:t>
            </a:r>
            <a:endParaRPr lang="en-US" altLang="zh-CN" sz="3000" b="1" dirty="0" smtClean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他给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我祂的义</a:t>
            </a:r>
            <a:endParaRPr lang="en-US" altLang="zh-CN" sz="3000" b="1" dirty="0" smtClean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他给我他的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endParaRPr lang="en-US" altLang="zh-CN" sz="3000" b="1" dirty="0" smtClean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075" y="3615687"/>
            <a:ext cx="2850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他赐给我他所有的属灵福气</a:t>
            </a:r>
            <a:endParaRPr lang="en-US" sz="30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Picture 2" descr="Image result for balanc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5971" y="2019300"/>
            <a:ext cx="290705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83610" y="2705100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endParaRPr lang="en-US" altLang="zh-CN" sz="30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真爱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30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571" y="2171700"/>
            <a:ext cx="1338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endParaRPr lang="en-US" altLang="zh-CN" sz="3000" b="1" dirty="0" smtClean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不爱我</a:t>
            </a:r>
            <a:endParaRPr lang="en-US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048" y="4610100"/>
            <a:ext cx="3510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他做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这一切是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为想和我永远在一起</a:t>
            </a:r>
            <a:endParaRPr lang="en-US" sz="30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如何才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能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相信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的爱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</a:p>
        </p:txBody>
      </p:sp>
      <p:pic>
        <p:nvPicPr>
          <p:cNvPr id="22" name="Picture 4" descr="The sad father hands over the younger son’s share of the inheritance. – Slid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60" y="1042607"/>
            <a:ext cx="1367879" cy="10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72545" y="1094741"/>
            <a:ext cx="27714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3000" b="1" dirty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最需要祂时却找不到祂</a:t>
            </a:r>
            <a:endParaRPr lang="en-US" altLang="zh-CN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祂对我的要求太不切实际</a:t>
            </a:r>
            <a:endParaRPr lang="en-US" altLang="zh-CN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祂不在乎我的感受和想法</a:t>
            </a:r>
            <a:endParaRPr lang="en-US" altLang="zh-CN" sz="3000" b="1" dirty="0" smtClean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祂不听我祷告</a:t>
            </a:r>
            <a:endParaRPr lang="en-US" altLang="zh-CN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祂是一个高高在上的神</a:t>
            </a:r>
            <a:r>
              <a:rPr lang="en-US" altLang="zh-CN" sz="3000" b="1" dirty="0" smtClean="0"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lang="en-US" sz="3000" b="1" dirty="0"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629400" y="43815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9400" y="14097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18669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29400" y="24003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29400" y="28575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29400" y="33909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38481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9400" y="49149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29400" y="53721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4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028700"/>
            <a:ext cx="5334000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我们既因信称义，就藉着我们的主耶稣基督得与神相和。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我们又藉着他，因信得进入现在所站的这恩典中，并且欢欢喜喜盼望神的荣耀。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不但如此，就是在患难中也是欢欢喜喜的；因为知道患难生忍耐，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忍耐生老练，老练生盼望；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盼望不至于羞耻，因为所赐给我们的圣灵将神的爱浇灌在我们心里。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当我们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相信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爱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之后？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19" y="1257300"/>
            <a:ext cx="3403600" cy="255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67100"/>
            <a:ext cx="2256197" cy="23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14879</TotalTime>
  <Words>1067</Words>
  <Application>Microsoft Office PowerPoint</Application>
  <PresentationFormat>On-screen Show (16:10)</PresentationFormat>
  <Paragraphs>66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Microsoft YaHei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671</cp:revision>
  <dcterms:created xsi:type="dcterms:W3CDTF">2011-09-04T18:01:24Z</dcterms:created>
  <dcterms:modified xsi:type="dcterms:W3CDTF">2019-07-14T17:58:35Z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