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20" r:id="rId5"/>
    <p:sldMasterId id="2147483756" r:id="rId6"/>
  </p:sldMasterIdLst>
  <p:notesMasterIdLst>
    <p:notesMasterId r:id="rId31"/>
  </p:notesMasterIdLst>
  <p:sldIdLst>
    <p:sldId id="576" r:id="rId7"/>
    <p:sldId id="682" r:id="rId8"/>
    <p:sldId id="683" r:id="rId9"/>
    <p:sldId id="681" r:id="rId10"/>
    <p:sldId id="685" r:id="rId11"/>
    <p:sldId id="686" r:id="rId12"/>
    <p:sldId id="687" r:id="rId13"/>
    <p:sldId id="688" r:id="rId14"/>
    <p:sldId id="689" r:id="rId15"/>
    <p:sldId id="690" r:id="rId16"/>
    <p:sldId id="691" r:id="rId17"/>
    <p:sldId id="692" r:id="rId18"/>
    <p:sldId id="693" r:id="rId19"/>
    <p:sldId id="694" r:id="rId20"/>
    <p:sldId id="695" r:id="rId21"/>
    <p:sldId id="696" r:id="rId22"/>
    <p:sldId id="697" r:id="rId23"/>
    <p:sldId id="698" r:id="rId24"/>
    <p:sldId id="699" r:id="rId25"/>
    <p:sldId id="700" r:id="rId26"/>
    <p:sldId id="701" r:id="rId27"/>
    <p:sldId id="684" r:id="rId28"/>
    <p:sldId id="702" r:id="rId29"/>
    <p:sldId id="704" r:id="rId30"/>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87995" autoAdjust="0"/>
  </p:normalViewPr>
  <p:slideViewPr>
    <p:cSldViewPr>
      <p:cViewPr>
        <p:scale>
          <a:sx n="66" d="100"/>
          <a:sy n="66" d="100"/>
        </p:scale>
        <p:origin x="1108" y="186"/>
      </p:cViewPr>
      <p:guideLst>
        <p:guide orient="horz" pos="180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F0BC0-C258-4143-80A7-62AF4EC59403}" type="datetimeFigureOut">
              <a:rPr lang="en-US" smtClean="0"/>
              <a:t>6/30/2019</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47654-ACFE-458A-85AD-C598074A1F60}" type="slidenum">
              <a:rPr lang="en-US" smtClean="0"/>
              <a:t>‹#›</a:t>
            </a:fld>
            <a:endParaRPr lang="en-US"/>
          </a:p>
        </p:txBody>
      </p:sp>
    </p:spTree>
    <p:extLst>
      <p:ext uri="{BB962C8B-B14F-4D97-AF65-F5344CB8AC3E}">
        <p14:creationId xmlns:p14="http://schemas.microsoft.com/office/powerpoint/2010/main" val="322280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351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BB6E9D-CD08-4417-9E81-65D5DD475A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850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BB6E9D-CD08-4417-9E81-65D5DD475A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7104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BB6E9D-CD08-4417-9E81-65D5DD475A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6188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BB6E9D-CD08-4417-9E81-65D5DD475A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0947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BB6E9D-CD08-4417-9E81-65D5DD475A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1944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BB6E9D-CD08-4417-9E81-65D5DD475A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2235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BB6E9D-CD08-4417-9E81-65D5DD475A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7958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BB6E9D-CD08-4417-9E81-65D5DD475A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2002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BB6E9D-CD08-4417-9E81-65D5DD475A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0164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BB6E9D-CD08-4417-9E81-65D5DD475A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0179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D831E5-FA2B-4A77-95E0-532711A0CF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5677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647654-ACFE-458A-85AD-C598074A1F60}" type="slidenum">
              <a:rPr lang="en-US" smtClean="0"/>
              <a:t>24</a:t>
            </a:fld>
            <a:endParaRPr lang="en-US"/>
          </a:p>
        </p:txBody>
      </p:sp>
    </p:spTree>
    <p:extLst>
      <p:ext uri="{BB962C8B-B14F-4D97-AF65-F5344CB8AC3E}">
        <p14:creationId xmlns:p14="http://schemas.microsoft.com/office/powerpoint/2010/main" val="116576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BB6E9D-CD08-4417-9E81-65D5DD475A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7244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BB6E9D-CD08-4417-9E81-65D5DD475A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8604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BB6E9D-CD08-4417-9E81-65D5DD475A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7867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BB6E9D-CD08-4417-9E81-65D5DD475A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5980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BB6E9D-CD08-4417-9E81-65D5DD475A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3032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BB6E9D-CD08-4417-9E81-65D5DD475A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7529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BB6E9D-CD08-4417-9E81-65D5DD475A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7621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3883973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3858580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2516847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2964634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436405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471575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pPr/>
              <a:t>6/30/2019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861987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pPr/>
              <a:t>6/30/2019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104846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pPr/>
              <a:t>6/30/2019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530852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pPr/>
              <a:t>6/30/2019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283723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6/30/2019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505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3826928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6/30/2019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848244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401270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2946843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4225350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2122752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954852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pPr/>
              <a:t>6/30/2019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643887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pPr/>
              <a:t>6/30/2019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419524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pPr/>
              <a:t>6/30/2019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2635040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pPr/>
              <a:t>6/30/2019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2699139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48A81-1217-4603-BECF-21BE9C9D1DB8}" type="datetimeFigureOut">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1674301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6/30/2019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977188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6/30/2019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727999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0372415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2347238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248A81-1217-4603-BECF-21BE9C9D1DB8}" type="datetimeFigureOut">
              <a:rPr lang="en-US" smtClean="0"/>
              <a:t>6/30/2019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63836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248A81-1217-4603-BECF-21BE9C9D1DB8}" type="datetimeFigureOut">
              <a:rPr lang="en-US" smtClean="0"/>
              <a:t>6/30/2019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81790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248A81-1217-4603-BECF-21BE9C9D1DB8}" type="datetimeFigureOut">
              <a:rPr lang="en-US" smtClean="0"/>
              <a:t>6/30/2019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231306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48A81-1217-4603-BECF-21BE9C9D1DB8}" type="datetimeFigureOut">
              <a:rPr lang="en-US" smtClean="0"/>
              <a:t>6/30/2019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292058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t>6/30/2019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198166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t>6/30/2019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85276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5248A81-1217-4603-BECF-21BE9C9D1DB8}" type="datetimeFigureOut">
              <a:rPr lang="en-US" smtClean="0"/>
              <a:t>6/30/2019</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DDAE579-F5D8-4740-994C-2EEFAA7CB579}" type="slidenum">
              <a:rPr lang="en-US" smtClean="0"/>
              <a:t>‹#›</a:t>
            </a:fld>
            <a:endParaRPr lang="en-US"/>
          </a:p>
        </p:txBody>
      </p:sp>
    </p:spTree>
    <p:extLst>
      <p:ext uri="{BB962C8B-B14F-4D97-AF65-F5344CB8AC3E}">
        <p14:creationId xmlns:p14="http://schemas.microsoft.com/office/powerpoint/2010/main" val="384921063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3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DDEA564F-B806-4D89-BA12-F9F17827150A}" type="datetimeFigureOut">
              <a:rPr lang="en-US" smtClean="0"/>
              <a:pPr/>
              <a:t>6/30/2019</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4EA53A40-B461-4794-B6DA-674FF3EC62AB}" type="slidenum">
              <a:rPr lang="en-US" smtClean="0"/>
              <a:pPr/>
              <a:t>‹#›</a:t>
            </a:fld>
            <a:endParaRPr lang="en-US"/>
          </a:p>
        </p:txBody>
      </p:sp>
    </p:spTree>
    <p:extLst>
      <p:ext uri="{BB962C8B-B14F-4D97-AF65-F5344CB8AC3E}">
        <p14:creationId xmlns:p14="http://schemas.microsoft.com/office/powerpoint/2010/main" val="289178682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DEA564F-B806-4D89-BA12-F9F17827150A}" type="datetimeFigureOut">
              <a:rPr lang="en-US" smtClean="0"/>
              <a:pPr/>
              <a:t>6/30/2019</a:t>
            </a:fld>
            <a:endParaRPr 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EA53A40-B461-4794-B6DA-674FF3EC62AB}" type="slidenum">
              <a:rPr lang="en-US" smtClean="0"/>
              <a:pPr/>
              <a:t>‹#›</a:t>
            </a:fld>
            <a:endParaRPr lang="en-US"/>
          </a:p>
        </p:txBody>
      </p:sp>
    </p:spTree>
    <p:extLst>
      <p:ext uri="{BB962C8B-B14F-4D97-AF65-F5344CB8AC3E}">
        <p14:creationId xmlns:p14="http://schemas.microsoft.com/office/powerpoint/2010/main" val="219113316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 y="0"/>
            <a:ext cx="9134272" cy="6198108"/>
          </a:xfrm>
          <a:prstGeom prst="rect">
            <a:avLst/>
          </a:prstGeom>
        </p:spPr>
      </p:pic>
      <p:sp>
        <p:nvSpPr>
          <p:cNvPr id="8" name="TextBox 7"/>
          <p:cNvSpPr txBox="1"/>
          <p:nvPr/>
        </p:nvSpPr>
        <p:spPr>
          <a:xfrm>
            <a:off x="1371600" y="1485900"/>
            <a:ext cx="6646371" cy="2554545"/>
          </a:xfrm>
          <a:prstGeom prst="rect">
            <a:avLst/>
          </a:prstGeom>
          <a:noFill/>
          <a:scene3d>
            <a:camera prst="orthographicFront"/>
            <a:lightRig rig="soft" dir="t"/>
          </a:scene3d>
          <a:sp3d>
            <a:bevelT/>
          </a:sp3d>
        </p:spPr>
        <p:txBody>
          <a:bodyPr wrap="none" rtlCol="0">
            <a:spAutoFit/>
            <a:sp3d contourW="12700" prstMaterial="plastic">
              <a:extrusionClr>
                <a:srgbClr val="66FF99"/>
              </a:extrusionClr>
              <a:contourClr>
                <a:schemeClr val="bg1"/>
              </a:contourClr>
            </a:sp3d>
          </a:bodyPr>
          <a:lstStyle/>
          <a:p>
            <a:pPr algn="ctr"/>
            <a:r>
              <a:rPr lang="zh-CN" altLang="en-US" sz="8000" b="1" dirty="0" smtClean="0">
                <a:ln w="15875">
                  <a:solidFill>
                    <a:schemeClr val="tx1"/>
                  </a:solidFill>
                </a:ln>
                <a:solidFill>
                  <a:srgbClr val="FF0000"/>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rPr>
              <a:t>我们所顾念的 </a:t>
            </a:r>
            <a:endParaRPr lang="en-US" altLang="zh-CN" sz="8000" b="1" dirty="0" smtClean="0">
              <a:ln w="15875">
                <a:solidFill>
                  <a:schemeClr val="tx1"/>
                </a:solidFill>
              </a:ln>
              <a:solidFill>
                <a:srgbClr val="FF0000"/>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endParaRPr>
          </a:p>
          <a:p>
            <a:pPr algn="ctr"/>
            <a:r>
              <a:rPr lang="zh-CN" altLang="en-US" sz="8000" b="1" dirty="0" smtClean="0">
                <a:ln w="15875">
                  <a:solidFill>
                    <a:schemeClr val="tx1"/>
                  </a:solidFill>
                </a:ln>
                <a:solidFill>
                  <a:srgbClr val="FF0000"/>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rPr>
              <a:t>（</a:t>
            </a:r>
            <a:r>
              <a:rPr lang="en-US" altLang="zh-CN" sz="8000" b="1" smtClean="0">
                <a:ln w="15875">
                  <a:solidFill>
                    <a:schemeClr val="tx1"/>
                  </a:solidFill>
                </a:ln>
                <a:solidFill>
                  <a:srgbClr val="FF0000"/>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rPr>
              <a:t>4</a:t>
            </a:r>
            <a:r>
              <a:rPr lang="zh-CN" altLang="en-US" sz="8000" b="1" smtClean="0">
                <a:ln w="15875">
                  <a:solidFill>
                    <a:schemeClr val="tx1"/>
                  </a:solidFill>
                </a:ln>
                <a:solidFill>
                  <a:srgbClr val="FF0000"/>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rPr>
              <a:t>）</a:t>
            </a:r>
            <a:endParaRPr lang="en-US" altLang="zh-CN" sz="8000" b="1" dirty="0">
              <a:ln w="15875">
                <a:solidFill>
                  <a:schemeClr val="tx1"/>
                </a:solidFill>
              </a:ln>
              <a:solidFill>
                <a:srgbClr val="FF0000"/>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942012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26" name="Picture 2" descr="Luke 15 v 19 He thinks of the food that the servants have at his fathers home; regrets his foolish behaviour and wants to put things right with God and his father. – Slid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51762"/>
            <a:ext cx="9276348" cy="695726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4800" y="419100"/>
            <a:ext cx="8686800"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300" b="1" i="0" u="none" strike="noStrike" kern="1200" cap="none" spc="0" normalizeH="0" baseline="0" noProof="0" dirty="0" smtClean="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他</a:t>
            </a:r>
            <a:r>
              <a:rPr kumimoji="0" lang="zh-CN" altLang="en-US" sz="3300" b="1" i="0" u="none" strike="noStrike" kern="1200" cap="none" spc="0" normalizeH="0" baseline="0" noProof="0" dirty="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醒悟过来，就说：我父亲有多少的雇工，口粮有余，我倒在这里饿死么</a:t>
            </a:r>
            <a:r>
              <a:rPr kumimoji="0" lang="zh-CN" altLang="en-US" sz="3300" b="1" i="0" u="none" strike="noStrike" kern="1200" cap="none" spc="0" normalizeH="0" baseline="0" noProof="0" dirty="0" smtClean="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a:t>
            </a:r>
            <a:endParaRPr kumimoji="0" lang="zh-CN" altLang="en-US" sz="3300" b="1" i="0" u="none" strike="noStrike" kern="1200" cap="none" spc="0" normalizeH="0" baseline="0" noProof="0" dirty="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endParaRPr>
          </a:p>
        </p:txBody>
      </p:sp>
    </p:spTree>
    <p:extLst>
      <p:ext uri="{BB962C8B-B14F-4D97-AF65-F5344CB8AC3E}">
        <p14:creationId xmlns:p14="http://schemas.microsoft.com/office/powerpoint/2010/main" val="3550184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28" name="Picture 4" descr="Luke 15 v 19 He heads back home to beg his father to accept him as one of his servants. – Slid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14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8600" y="800100"/>
            <a:ext cx="3743826" cy="36471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300" b="1" i="0" u="none" strike="noStrike" kern="1200" cap="none" spc="0" normalizeH="0" baseline="0" noProof="0" dirty="0" smtClean="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我</a:t>
            </a:r>
            <a:r>
              <a:rPr kumimoji="0" lang="zh-CN" altLang="en-US" sz="3300" b="1" i="0" u="none" strike="noStrike" kern="1200" cap="none" spc="0" normalizeH="0" baseline="0" noProof="0" dirty="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要起来，到我父亲那里去，向他说：父亲！我得罪了天，又得罪了你</a:t>
            </a:r>
            <a:r>
              <a:rPr kumimoji="0" lang="zh-CN" altLang="en-US" sz="3300" b="1" i="0" u="none" strike="noStrike" kern="1200" cap="none" spc="0" normalizeH="0" baseline="0" noProof="0" dirty="0" smtClean="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；从</a:t>
            </a:r>
            <a:r>
              <a:rPr kumimoji="0" lang="zh-CN" altLang="en-US" sz="3300" b="1" i="0" u="none" strike="noStrike" kern="1200" cap="none" spc="0" normalizeH="0" baseline="0" noProof="0" dirty="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今以后，我不配称为你的儿子，把我当作一个雇工罢！</a:t>
            </a:r>
          </a:p>
        </p:txBody>
      </p:sp>
    </p:spTree>
    <p:extLst>
      <p:ext uri="{BB962C8B-B14F-4D97-AF65-F5344CB8AC3E}">
        <p14:creationId xmlns:p14="http://schemas.microsoft.com/office/powerpoint/2010/main" val="3899824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098" name="Picture 2" descr="He runs to greet his son... – Slid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2" y="0"/>
            <a:ext cx="9156032" cy="68670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05200" y="4229100"/>
            <a:ext cx="5334000"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300" b="1" i="0" u="none" strike="noStrike" kern="1200" cap="none" spc="0" normalizeH="0" baseline="0" noProof="0" dirty="0" smtClean="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于是起来，往他父亲那里去。相离还远，他父亲看见，</a:t>
            </a:r>
            <a:endParaRPr kumimoji="0" lang="zh-CN" altLang="en-US" sz="3300" b="1" i="0" u="none" strike="noStrike" kern="1200" cap="none" spc="0" normalizeH="0" baseline="0" noProof="0" dirty="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endParaRPr>
          </a:p>
        </p:txBody>
      </p:sp>
    </p:spTree>
    <p:extLst>
      <p:ext uri="{BB962C8B-B14F-4D97-AF65-F5344CB8AC3E}">
        <p14:creationId xmlns:p14="http://schemas.microsoft.com/office/powerpoint/2010/main" val="2551267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122" name="Picture 2" descr="... and throws his arms around him and kisses him. – Slid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0" y="0"/>
            <a:ext cx="9139989" cy="685499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81000" y="876300"/>
            <a:ext cx="2438400" cy="21236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300" b="1" i="0" u="none" strike="noStrike" kern="1200" cap="none" spc="0" normalizeH="0" baseline="0" noProof="0" dirty="0" smtClean="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就</a:t>
            </a:r>
            <a:r>
              <a:rPr kumimoji="0" lang="zh-CN" altLang="en-US" sz="3300" b="1" i="0" u="none" strike="noStrike" kern="1200" cap="none" spc="0" normalizeH="0" baseline="0" noProof="0" dirty="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动了慈心，跑去抱着他的颈项，连连与他亲嘴</a:t>
            </a:r>
            <a:r>
              <a:rPr kumimoji="0" lang="zh-CN" altLang="en-US" sz="3300" b="1" i="0" u="none" strike="noStrike" kern="1200" cap="none" spc="0" normalizeH="0" baseline="0" noProof="0" dirty="0" smtClean="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a:t>
            </a:r>
            <a:endParaRPr kumimoji="0" lang="zh-CN" altLang="en-US" sz="3300" b="1" i="0" u="none" strike="noStrike" kern="1200" cap="none" spc="0" normalizeH="0" baseline="0" noProof="0" dirty="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endParaRPr>
          </a:p>
        </p:txBody>
      </p:sp>
    </p:spTree>
    <p:extLst>
      <p:ext uri="{BB962C8B-B14F-4D97-AF65-F5344CB8AC3E}">
        <p14:creationId xmlns:p14="http://schemas.microsoft.com/office/powerpoint/2010/main" val="262672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076" name="Picture 4" descr="Luke 15 v 21 The son confesses he has sinned against God and his father. He is no longer worthy to be called his son. – Slid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 y="-22058"/>
            <a:ext cx="9160042" cy="687003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8600" y="3447047"/>
            <a:ext cx="4495800" cy="21236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300" b="1" i="0" u="none" strike="noStrike" kern="1200" cap="none" spc="0" normalizeH="0" baseline="0" noProof="0" dirty="0" smtClean="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儿</a:t>
            </a:r>
            <a:r>
              <a:rPr kumimoji="0" lang="zh-CN" altLang="en-US" sz="3300" b="1" i="0" u="none" strike="noStrike" kern="1200" cap="none" spc="0" normalizeH="0" baseline="0" noProof="0" dirty="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子说：父亲！我得罪了天，又得罪了你；从今以后，我不配称为你的儿子。</a:t>
            </a:r>
          </a:p>
        </p:txBody>
      </p:sp>
    </p:spTree>
    <p:extLst>
      <p:ext uri="{BB962C8B-B14F-4D97-AF65-F5344CB8AC3E}">
        <p14:creationId xmlns:p14="http://schemas.microsoft.com/office/powerpoint/2010/main" val="2119584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Picture 4" descr="Luke 15 v 22 His father tells the servants to bring his son the best robe, sandals and a ring for his finger. – Slid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2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8600" y="2933700"/>
            <a:ext cx="8915400" cy="26314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300" b="1" i="0" u="none" strike="noStrike" kern="1200" cap="none" spc="0" normalizeH="0" baseline="0" noProof="0" dirty="0" smtClean="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父</a:t>
            </a:r>
            <a:r>
              <a:rPr kumimoji="0" lang="zh-CN" altLang="en-US" sz="3300" b="1" i="0" u="none" strike="noStrike" kern="1200" cap="none" spc="0" normalizeH="0" baseline="0" noProof="0" dirty="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亲却吩咐仆人说：把那上好的袍子快拿出来给他穿；把戒指戴在他指头上；把鞋穿在他脚上</a:t>
            </a:r>
            <a:r>
              <a:rPr kumimoji="0" lang="zh-CN" altLang="en-US" sz="3300" b="1" i="0" u="none" strike="noStrike" kern="1200" cap="none" spc="0" normalizeH="0" baseline="0" noProof="0" dirty="0" smtClean="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；把</a:t>
            </a:r>
            <a:r>
              <a:rPr kumimoji="0" lang="zh-CN" altLang="en-US" sz="3300" b="1" i="0" u="none" strike="noStrike" kern="1200" cap="none" spc="0" normalizeH="0" baseline="0" noProof="0" dirty="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那肥牛犊牵来宰了，我们可以吃喝快乐</a:t>
            </a:r>
            <a:r>
              <a:rPr kumimoji="0" lang="zh-CN" altLang="en-US" sz="3300" b="1" i="0" u="none" strike="noStrike" kern="1200" cap="none" spc="0" normalizeH="0" baseline="0" noProof="0" dirty="0" smtClean="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；因</a:t>
            </a:r>
            <a:r>
              <a:rPr kumimoji="0" lang="zh-CN" altLang="en-US" sz="3300" b="1" i="0" u="none" strike="noStrike" kern="1200" cap="none" spc="0" normalizeH="0" baseline="0" noProof="0" dirty="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为我这个儿子是死而复活，失而又得的。他们就快乐起来。</a:t>
            </a:r>
          </a:p>
        </p:txBody>
      </p:sp>
    </p:spTree>
    <p:extLst>
      <p:ext uri="{BB962C8B-B14F-4D97-AF65-F5344CB8AC3E}">
        <p14:creationId xmlns:p14="http://schemas.microsoft.com/office/powerpoint/2010/main" val="3371558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2" descr="Luke 15 v 23 The fatted calf is killed and a celebration feast begins. – Slid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2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16568" y="3238500"/>
            <a:ext cx="8915400" cy="21236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300" b="1" i="0" u="none" strike="noStrike" kern="1200" cap="none" spc="0" normalizeH="0" baseline="0" noProof="0" dirty="0" smtClean="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那</a:t>
            </a:r>
            <a:r>
              <a:rPr kumimoji="0" lang="zh-CN" altLang="en-US" sz="3300" b="1" i="0" u="none" strike="noStrike" kern="1200" cap="none" spc="0" normalizeH="0" baseline="0" noProof="0" dirty="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时，大儿子正在田里。他回来，离家不远，听见作乐跳舞的声音</a:t>
            </a:r>
            <a:r>
              <a:rPr kumimoji="0" lang="zh-CN" altLang="en-US" sz="3300" b="1" i="0" u="none" strike="noStrike" kern="1200" cap="none" spc="0" normalizeH="0" baseline="0" noProof="0" dirty="0" smtClean="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，便</a:t>
            </a:r>
            <a:r>
              <a:rPr kumimoji="0" lang="zh-CN" altLang="en-US" sz="3300" b="1" i="0" u="none" strike="noStrike" kern="1200" cap="none" spc="0" normalizeH="0" baseline="0" noProof="0" dirty="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叫过一个仆人来，问是甚么事</a:t>
            </a:r>
            <a:r>
              <a:rPr kumimoji="0" lang="zh-CN" altLang="en-US" sz="3300" b="1" i="0" u="none" strike="noStrike" kern="1200" cap="none" spc="0" normalizeH="0" baseline="0" noProof="0" dirty="0" smtClean="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。仆</a:t>
            </a:r>
            <a:r>
              <a:rPr kumimoji="0" lang="zh-CN" altLang="en-US" sz="3300" b="1" i="0" u="none" strike="noStrike" kern="1200" cap="none" spc="0" normalizeH="0" baseline="0" noProof="0" dirty="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人说：你兄弟来了；你父亲因为得他无灾无病的回来，把肥牛犊宰了。</a:t>
            </a:r>
          </a:p>
        </p:txBody>
      </p:sp>
    </p:spTree>
    <p:extLst>
      <p:ext uri="{BB962C8B-B14F-4D97-AF65-F5344CB8AC3E}">
        <p14:creationId xmlns:p14="http://schemas.microsoft.com/office/powerpoint/2010/main" val="271448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Picture 2" descr="Luke 15 v 25 Meanwhile the older son returns from working in a field and asks one of the servants what the music and dancing is all about. On hearing his younger brother has returned he is angry. – Slid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429000" y="1052185"/>
            <a:ext cx="2590800" cy="21236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300" b="1" i="0" u="none" strike="noStrike" kern="1200" cap="none" spc="0" normalizeH="0" baseline="0" noProof="0" dirty="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大儿子却生气，不肯进去；他父亲就出来劝他。</a:t>
            </a:r>
          </a:p>
        </p:txBody>
      </p:sp>
    </p:spTree>
    <p:extLst>
      <p:ext uri="{BB962C8B-B14F-4D97-AF65-F5344CB8AC3E}">
        <p14:creationId xmlns:p14="http://schemas.microsoft.com/office/powerpoint/2010/main" val="1974938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Picture 2" descr="Luke 15 v 25 Meanwhile the older son returns from working in a field and asks one of the servants what the music and dancing is all about. On hearing his younger brother has returned he is angry. – Slid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429000" y="1052185"/>
            <a:ext cx="2590800" cy="46628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300" b="1" i="0" u="none" strike="noStrike" kern="1200" cap="none" spc="0" normalizeH="0" baseline="0" noProof="0" dirty="0" smtClean="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他</a:t>
            </a:r>
            <a:r>
              <a:rPr kumimoji="0" lang="zh-CN" altLang="en-US" sz="3300" b="1" i="0" u="none" strike="noStrike" kern="1200" cap="none" spc="0" normalizeH="0" baseline="0" noProof="0" dirty="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对父亲说：我服事你这多年，从来没有违背过你的命，你并没有给我一隻山羊羔，叫我和朋友一同快乐</a:t>
            </a:r>
            <a:r>
              <a:rPr kumimoji="0" lang="zh-CN" altLang="en-US" sz="3300" b="1" i="0" u="none" strike="noStrike" kern="1200" cap="none" spc="0" normalizeH="0" baseline="0" noProof="0" dirty="0" smtClean="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a:t>
            </a:r>
            <a:endParaRPr kumimoji="0" lang="zh-CN" altLang="en-US" sz="3300" b="1" i="0" u="none" strike="noStrike" kern="1200" cap="none" spc="0" normalizeH="0" baseline="0" noProof="0" dirty="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endParaRPr>
          </a:p>
        </p:txBody>
      </p:sp>
    </p:spTree>
    <p:extLst>
      <p:ext uri="{BB962C8B-B14F-4D97-AF65-F5344CB8AC3E}">
        <p14:creationId xmlns:p14="http://schemas.microsoft.com/office/powerpoint/2010/main" val="4029644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Picture 2" descr="Luke 15 v 25 Meanwhile the older son returns from working in a field and asks one of the servants what the music and dancing is all about. On hearing his younger brother has returned he is angry. – Slid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429000" y="1052185"/>
            <a:ext cx="2590800" cy="36471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300" b="1" i="0" u="none" strike="noStrike" kern="1200" cap="none" spc="0" normalizeH="0" baseline="0" noProof="0" dirty="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但你这个儿子和娼妓吞尽了你的产业，他一来了，你倒为他宰了肥牛犊。</a:t>
            </a:r>
          </a:p>
        </p:txBody>
      </p:sp>
    </p:spTree>
    <p:extLst>
      <p:ext uri="{BB962C8B-B14F-4D97-AF65-F5344CB8AC3E}">
        <p14:creationId xmlns:p14="http://schemas.microsoft.com/office/powerpoint/2010/main" val="3087763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https://catholicreligionteacher.files.wordpress.com/2012/07/empty-heart-dude-with-st-augustine-quote-big-pos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8686800" cy="5791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4099173"/>
            <a:ext cx="1295400" cy="1615827"/>
          </a:xfrm>
          <a:prstGeom prst="rect">
            <a:avLst/>
          </a:prstGeom>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300" b="1" i="0" u="none" strike="noStrike" kern="1200" cap="none" spc="0" normalizeH="0" baseline="0" noProof="0" dirty="0" smtClean="0">
                <a:ln>
                  <a:noFill/>
                </a:ln>
                <a:solidFill>
                  <a:srgbClr val="FFC000"/>
                </a:solidFill>
                <a:effectLst>
                  <a:glow rad="76200">
                    <a:prstClr val="black"/>
                  </a:glow>
                </a:effectLst>
                <a:uLnTx/>
                <a:uFillTx/>
                <a:latin typeface="Microsoft YaHei" panose="020B0503020204020204" pitchFamily="34" charset="-122"/>
                <a:ea typeface="Microsoft YaHei" panose="020B0503020204020204" pitchFamily="34" charset="-122"/>
                <a:cs typeface="+mn-cs"/>
              </a:rPr>
              <a:t>有意义的事？？</a:t>
            </a:r>
            <a:endParaRPr kumimoji="0" lang="zh-CN" altLang="en-US" sz="3300" b="1" i="0" u="none" strike="noStrike" kern="1200" cap="none" spc="0" normalizeH="0" baseline="0" noProof="0" dirty="0">
              <a:ln>
                <a:noFill/>
              </a:ln>
              <a:solidFill>
                <a:srgbClr val="FFC000"/>
              </a:solidFill>
              <a:effectLst>
                <a:glow rad="76200">
                  <a:prstClr val="black"/>
                </a:glow>
              </a:effectLst>
              <a:uLnTx/>
              <a:uFillTx/>
              <a:latin typeface="Microsoft YaHei" panose="020B0503020204020204" pitchFamily="34" charset="-122"/>
              <a:ea typeface="Microsoft YaHei" panose="020B0503020204020204" pitchFamily="34" charset="-122"/>
              <a:cs typeface="+mn-cs"/>
            </a:endParaRPr>
          </a:p>
        </p:txBody>
      </p:sp>
    </p:spTree>
    <p:extLst>
      <p:ext uri="{BB962C8B-B14F-4D97-AF65-F5344CB8AC3E}">
        <p14:creationId xmlns:p14="http://schemas.microsoft.com/office/powerpoint/2010/main" val="287426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2" descr="His father goes out to plead with him to join the celebrations. The son complains how unfair it is that he has been working hard without any celebrations but his brother who has been squandering money is treated to a feast. – Slid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4589" y="4653171"/>
            <a:ext cx="8915400"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300" b="1" i="0" u="none" strike="noStrike" kern="1200" cap="none" spc="0" normalizeH="0" baseline="0" noProof="0" dirty="0" smtClean="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父</a:t>
            </a:r>
            <a:r>
              <a:rPr kumimoji="0" lang="zh-CN" altLang="en-US" sz="3300" b="1" i="0" u="none" strike="noStrike" kern="1200" cap="none" spc="0" normalizeH="0" baseline="0" noProof="0" dirty="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亲对他说：儿阿！你常和我同在，我一切所有的都是你的</a:t>
            </a:r>
            <a:r>
              <a:rPr kumimoji="0" lang="zh-CN" altLang="en-US" sz="3300" b="1" i="0" u="none" strike="noStrike" kern="1200" cap="none" spc="0" normalizeH="0" baseline="0" noProof="0" dirty="0" smtClean="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a:t>
            </a:r>
            <a:endParaRPr kumimoji="0" lang="zh-CN" altLang="en-US" sz="3300" b="1" i="0" u="none" strike="noStrike" kern="1200" cap="none" spc="0" normalizeH="0" baseline="0" noProof="0" dirty="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endParaRPr>
          </a:p>
        </p:txBody>
      </p:sp>
    </p:spTree>
    <p:extLst>
      <p:ext uri="{BB962C8B-B14F-4D97-AF65-F5344CB8AC3E}">
        <p14:creationId xmlns:p14="http://schemas.microsoft.com/office/powerpoint/2010/main" val="316022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2" descr="His father goes out to plead with him to join the celebrations. The son complains how unfair it is that he has been working hard without any celebrations but his brother who has been squandering money is treated to a feast. – Slid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4589" y="4653171"/>
            <a:ext cx="8915400"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300" b="1" i="0" u="none" strike="noStrike" kern="1200" cap="none" spc="0" normalizeH="0" baseline="0" noProof="0" dirty="0" smtClean="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只</a:t>
            </a:r>
            <a:r>
              <a:rPr kumimoji="0" lang="zh-CN" altLang="en-US" sz="3300" b="1" i="0" u="none" strike="noStrike" kern="1200" cap="none" spc="0" normalizeH="0" baseline="0" noProof="0" dirty="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是你这个兄弟是死而复活、失而又得的，所以我们理当欢喜快乐。</a:t>
            </a:r>
          </a:p>
        </p:txBody>
      </p:sp>
    </p:spTree>
    <p:extLst>
      <p:ext uri="{BB962C8B-B14F-4D97-AF65-F5344CB8AC3E}">
        <p14:creationId xmlns:p14="http://schemas.microsoft.com/office/powerpoint/2010/main" val="2494513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1" name="Rectangle 10"/>
          <p:cNvSpPr/>
          <p:nvPr/>
        </p:nvSpPr>
        <p:spPr>
          <a:xfrm>
            <a:off x="762000" y="0"/>
            <a:ext cx="7467600" cy="954107"/>
          </a:xfrm>
          <a:prstGeom prst="rect">
            <a:avLst/>
          </a:prstGeom>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5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如何才能感受到</a:t>
            </a:r>
            <a:r>
              <a:rPr kumimoji="0" lang="zh-CN" altLang="en-US" sz="5600" b="1" i="0" u="none" strike="noStrike" kern="1200" cap="none" spc="0" normalizeH="0" baseline="0" noProof="0" dirty="0">
                <a:ln>
                  <a:noFill/>
                </a:ln>
                <a:solidFill>
                  <a:srgbClr val="00B050"/>
                </a:solidFill>
                <a:effectLst/>
                <a:uLnTx/>
                <a:uFillTx/>
                <a:latin typeface="Microsoft YaHei" panose="020B0503020204020204" pitchFamily="34" charset="-122"/>
                <a:ea typeface="Microsoft YaHei" panose="020B0503020204020204" pitchFamily="34" charset="-122"/>
                <a:cs typeface="+mn-cs"/>
              </a:rPr>
              <a:t>神的爱</a:t>
            </a:r>
            <a:r>
              <a:rPr kumimoji="0" lang="zh-CN" altLang="en-US" sz="5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p>
        </p:txBody>
      </p:sp>
      <p:sp>
        <p:nvSpPr>
          <p:cNvPr id="13" name="Rectangle 12"/>
          <p:cNvSpPr/>
          <p:nvPr/>
        </p:nvSpPr>
        <p:spPr>
          <a:xfrm>
            <a:off x="76200" y="1028700"/>
            <a:ext cx="4800600" cy="5601533"/>
          </a:xfrm>
          <a:prstGeom prst="rect">
            <a:avLst/>
          </a:prstGeom>
          <a:effectLst/>
        </p:spPr>
        <p:txBody>
          <a:bodyPr wrap="square">
            <a:spAutoFit/>
          </a:bodyPr>
          <a:lstStyle/>
          <a:p>
            <a:pPr lvl="0">
              <a:defRPr/>
            </a:pPr>
            <a:r>
              <a:rPr lang="zh-CN" altLang="en-US" sz="3600" b="1" noProof="0" dirty="0" smtClean="0">
                <a:solidFill>
                  <a:srgbClr val="7030A0"/>
                </a:solidFill>
                <a:latin typeface="Microsoft YaHei" panose="020B0503020204020204" pitchFamily="34" charset="-122"/>
                <a:ea typeface="Microsoft YaHei" panose="020B0503020204020204" pitchFamily="34" charset="-122"/>
              </a:rPr>
              <a:t>“小</a:t>
            </a:r>
            <a:r>
              <a:rPr lang="zh-CN" altLang="en-US" sz="3600" b="1" noProof="0" dirty="0" smtClean="0">
                <a:solidFill>
                  <a:srgbClr val="7030A0"/>
                </a:solidFill>
                <a:latin typeface="Microsoft YaHei" panose="020B0503020204020204" pitchFamily="34" charset="-122"/>
                <a:ea typeface="Microsoft YaHei" panose="020B0503020204020204" pitchFamily="34" charset="-122"/>
              </a:rPr>
              <a:t>儿</a:t>
            </a:r>
            <a:r>
              <a:rPr lang="zh-CN" altLang="en-US" sz="3600" b="1" noProof="0" dirty="0" smtClean="0">
                <a:solidFill>
                  <a:srgbClr val="7030A0"/>
                </a:solidFill>
                <a:latin typeface="Microsoft YaHei" panose="020B0503020204020204" pitchFamily="34" charset="-122"/>
                <a:ea typeface="Microsoft YaHei" panose="020B0503020204020204" pitchFamily="34" charset="-122"/>
              </a:rPr>
              <a:t>子”型的人：</a:t>
            </a:r>
            <a:endParaRPr lang="en-US" altLang="zh-CN" sz="3600" b="1" noProof="0" dirty="0" smtClean="0">
              <a:solidFill>
                <a:srgbClr val="7030A0"/>
              </a:solidFill>
              <a:latin typeface="Microsoft YaHei" panose="020B0503020204020204" pitchFamily="34" charset="-122"/>
              <a:ea typeface="Microsoft YaHei" panose="020B0503020204020204" pitchFamily="34" charset="-122"/>
            </a:endParaRPr>
          </a:p>
          <a:p>
            <a:pPr marL="457200" lvl="0" indent="-457200">
              <a:spcBef>
                <a:spcPts val="600"/>
              </a:spcBef>
              <a:buFont typeface="Arial" panose="020B0604020202020204" pitchFamily="34" charset="0"/>
              <a:buChar char="•"/>
              <a:defRPr/>
            </a:pPr>
            <a:r>
              <a:rPr lang="zh-CN" altLang="en-US" sz="3000" b="1" dirty="0" smtClean="0">
                <a:solidFill>
                  <a:prstClr val="black"/>
                </a:solidFill>
                <a:latin typeface="Microsoft YaHei" panose="020B0503020204020204" pitchFamily="34" charset="-122"/>
                <a:ea typeface="Microsoft YaHei" panose="020B0503020204020204" pitchFamily="34" charset="-122"/>
              </a:rPr>
              <a:t>在神面前</a:t>
            </a:r>
            <a:r>
              <a:rPr lang="zh-CN" altLang="en-US" sz="3000" b="1" dirty="0" smtClean="0">
                <a:solidFill>
                  <a:prstClr val="black"/>
                </a:solidFill>
                <a:latin typeface="Microsoft YaHei" panose="020B0503020204020204" pitchFamily="34" charset="-122"/>
                <a:ea typeface="Microsoft YaHei" panose="020B0503020204020204" pitchFamily="34" charset="-122"/>
              </a:rPr>
              <a:t>时</a:t>
            </a:r>
            <a:r>
              <a:rPr lang="zh-CN" altLang="en-US" sz="3000" b="1" dirty="0" smtClean="0">
                <a:solidFill>
                  <a:srgbClr val="7030A0"/>
                </a:solidFill>
                <a:latin typeface="Microsoft YaHei" panose="020B0503020204020204" pitchFamily="34" charset="-122"/>
                <a:ea typeface="Microsoft YaHei" panose="020B0503020204020204" pitchFamily="34" charset="-122"/>
              </a:rPr>
              <a:t>“</a:t>
            </a:r>
            <a:r>
              <a:rPr lang="zh-CN" altLang="en-US" sz="3000" b="1" noProof="0" dirty="0" smtClean="0">
                <a:solidFill>
                  <a:srgbClr val="7030A0"/>
                </a:solidFill>
                <a:latin typeface="Microsoft YaHei" panose="020B0503020204020204" pitchFamily="34" charset="-122"/>
                <a:ea typeface="Microsoft YaHei" panose="020B0503020204020204" pitchFamily="34" charset="-122"/>
              </a:rPr>
              <a:t>容</a:t>
            </a:r>
            <a:r>
              <a:rPr lang="zh-CN" altLang="en-US" sz="3000" b="1" noProof="0" dirty="0" smtClean="0">
                <a:solidFill>
                  <a:srgbClr val="7030A0"/>
                </a:solidFill>
                <a:latin typeface="Microsoft YaHei" panose="020B0503020204020204" pitchFamily="34" charset="-122"/>
                <a:ea typeface="Microsoft YaHei" panose="020B0503020204020204" pitchFamily="34" charset="-122"/>
              </a:rPr>
              <a:t>易领</a:t>
            </a:r>
            <a:r>
              <a:rPr lang="zh-CN" altLang="en-US" sz="3000" b="1" noProof="0" dirty="0" smtClean="0">
                <a:solidFill>
                  <a:srgbClr val="7030A0"/>
                </a:solidFill>
                <a:latin typeface="Microsoft YaHei" panose="020B0503020204020204" pitchFamily="34" charset="-122"/>
                <a:ea typeface="Microsoft YaHei" panose="020B0503020204020204" pitchFamily="34" charset="-122"/>
              </a:rPr>
              <a:t>受”</a:t>
            </a:r>
            <a:r>
              <a:rPr lang="zh-CN" altLang="en-US" sz="3000" b="1" noProof="0" dirty="0" smtClean="0">
                <a:solidFill>
                  <a:prstClr val="black"/>
                </a:solidFill>
                <a:latin typeface="Microsoft YaHei" panose="020B0503020204020204" pitchFamily="34" charset="-122"/>
                <a:ea typeface="Microsoft YaHei" panose="020B0503020204020204" pitchFamily="34" charset="-122"/>
              </a:rPr>
              <a:t>从</a:t>
            </a:r>
            <a:r>
              <a:rPr lang="zh-CN" altLang="en-US" sz="3000" b="1" noProof="0" dirty="0" smtClean="0">
                <a:solidFill>
                  <a:prstClr val="black"/>
                </a:solidFill>
                <a:latin typeface="Microsoft YaHei" panose="020B0503020204020204" pitchFamily="34" charset="-122"/>
                <a:ea typeface="Microsoft YaHei" panose="020B0503020204020204" pitchFamily="34" charset="-122"/>
              </a:rPr>
              <a:t>神来的东西</a:t>
            </a:r>
            <a:endParaRPr lang="en-US" altLang="zh-CN" sz="3000" b="1" noProof="0" dirty="0" smtClean="0">
              <a:solidFill>
                <a:prstClr val="black"/>
              </a:solidFill>
              <a:latin typeface="Microsoft YaHei" panose="020B0503020204020204" pitchFamily="34" charset="-122"/>
              <a:ea typeface="Microsoft YaHei" panose="020B0503020204020204" pitchFamily="34" charset="-122"/>
            </a:endParaRPr>
          </a:p>
          <a:p>
            <a:pPr marL="457200" lvl="0" indent="-457200">
              <a:spcBef>
                <a:spcPts val="600"/>
              </a:spcBef>
              <a:buFont typeface="Arial" panose="020B0604020202020204" pitchFamily="34" charset="0"/>
              <a:buChar char="•"/>
              <a:defRPr/>
            </a:pPr>
            <a:r>
              <a:rPr lang="zh-CN" altLang="en-US" sz="3000" b="1" noProof="0" dirty="0" smtClean="0">
                <a:solidFill>
                  <a:prstClr val="black"/>
                </a:solidFill>
                <a:latin typeface="Microsoft YaHei" panose="020B0503020204020204" pitchFamily="34" charset="-122"/>
                <a:ea typeface="Microsoft YaHei" panose="020B0503020204020204" pitchFamily="34" charset="-122"/>
              </a:rPr>
              <a:t>容易</a:t>
            </a:r>
            <a:r>
              <a:rPr lang="zh-CN" altLang="en-US" sz="3000" b="1" noProof="0" dirty="0" smtClean="0">
                <a:solidFill>
                  <a:prstClr val="black"/>
                </a:solidFill>
                <a:latin typeface="Microsoft YaHei" panose="020B0503020204020204" pitchFamily="34" charset="-122"/>
                <a:ea typeface="Microsoft YaHei" panose="020B0503020204020204" pitchFamily="34" charset="-122"/>
              </a:rPr>
              <a:t>把从神领受的当</a:t>
            </a:r>
            <a:r>
              <a:rPr lang="zh-CN" altLang="en-US" sz="3000" b="1" noProof="0" dirty="0" smtClean="0">
                <a:solidFill>
                  <a:prstClr val="black"/>
                </a:solidFill>
                <a:latin typeface="Microsoft YaHei" panose="020B0503020204020204" pitchFamily="34" charset="-122"/>
                <a:ea typeface="Microsoft YaHei" panose="020B0503020204020204" pitchFamily="34" charset="-122"/>
              </a:rPr>
              <a:t>作对</a:t>
            </a:r>
            <a:r>
              <a:rPr lang="zh-CN" altLang="en-US" sz="3000" b="1" noProof="0" dirty="0" smtClean="0">
                <a:solidFill>
                  <a:srgbClr val="7030A0"/>
                </a:solidFill>
                <a:latin typeface="Microsoft YaHei" panose="020B0503020204020204" pitchFamily="34" charset="-122"/>
                <a:ea typeface="Microsoft YaHei" panose="020B0503020204020204" pitchFamily="34" charset="-122"/>
              </a:rPr>
              <a:t>自我</a:t>
            </a:r>
            <a:r>
              <a:rPr lang="zh-CN" altLang="en-US" sz="3000" b="1" noProof="0" dirty="0" smtClean="0">
                <a:solidFill>
                  <a:prstClr val="black"/>
                </a:solidFill>
                <a:latin typeface="Microsoft YaHei" panose="020B0503020204020204" pitchFamily="34" charset="-122"/>
                <a:ea typeface="Microsoft YaHei" panose="020B0503020204020204" pitchFamily="34" charset="-122"/>
              </a:rPr>
              <a:t>的肯定</a:t>
            </a:r>
            <a:endParaRPr lang="en-US" altLang="zh-CN" sz="3000" b="1" noProof="0" dirty="0" smtClean="0">
              <a:solidFill>
                <a:prstClr val="black"/>
              </a:solidFill>
              <a:latin typeface="Microsoft YaHei" panose="020B0503020204020204" pitchFamily="34" charset="-122"/>
              <a:ea typeface="Microsoft YaHei" panose="020B0503020204020204" pitchFamily="34" charset="-122"/>
            </a:endParaRPr>
          </a:p>
          <a:p>
            <a:pPr marL="457200" lvl="0" indent="-457200">
              <a:spcBef>
                <a:spcPts val="600"/>
              </a:spcBef>
              <a:buFont typeface="Arial" panose="020B0604020202020204" pitchFamily="34" charset="0"/>
              <a:buChar char="•"/>
              <a:defRPr/>
            </a:pPr>
            <a:r>
              <a:rPr lang="zh-CN" altLang="en-US" sz="3000" b="1" noProof="0" dirty="0" smtClean="0">
                <a:solidFill>
                  <a:prstClr val="black"/>
                </a:solidFill>
                <a:latin typeface="Microsoft YaHei" panose="020B0503020204020204" pitchFamily="34" charset="-122"/>
                <a:ea typeface="Microsoft YaHei" panose="020B0503020204020204" pitchFamily="34" charset="-122"/>
              </a:rPr>
              <a:t>往往陷入</a:t>
            </a:r>
            <a:r>
              <a:rPr lang="zh-CN" altLang="en-US" sz="3000" b="1" noProof="0" dirty="0" smtClean="0">
                <a:solidFill>
                  <a:srgbClr val="7030A0"/>
                </a:solidFill>
                <a:latin typeface="Microsoft YaHei" panose="020B0503020204020204" pitchFamily="34" charset="-122"/>
                <a:ea typeface="Microsoft YaHei" panose="020B0503020204020204" pitchFamily="34" charset="-122"/>
              </a:rPr>
              <a:t>放纵私欲、从麻烦中无法脱离</a:t>
            </a:r>
            <a:r>
              <a:rPr lang="zh-CN" altLang="en-US" sz="3000" b="1" noProof="0" dirty="0" smtClean="0">
                <a:solidFill>
                  <a:prstClr val="black"/>
                </a:solidFill>
                <a:latin typeface="Microsoft YaHei" panose="020B0503020204020204" pitchFamily="34" charset="-122"/>
                <a:ea typeface="Microsoft YaHei" panose="020B0503020204020204" pitchFamily="34" charset="-122"/>
              </a:rPr>
              <a:t>的困境</a:t>
            </a:r>
            <a:endParaRPr lang="en-US" altLang="zh-CN" sz="3000" b="1" noProof="0" dirty="0" smtClean="0">
              <a:solidFill>
                <a:prstClr val="black"/>
              </a:solidFill>
              <a:latin typeface="Microsoft YaHei" panose="020B0503020204020204" pitchFamily="34" charset="-122"/>
              <a:ea typeface="Microsoft YaHei" panose="020B0503020204020204" pitchFamily="34" charset="-122"/>
            </a:endParaRPr>
          </a:p>
          <a:p>
            <a:pPr marL="457200" lvl="0" indent="-457200">
              <a:spcBef>
                <a:spcPts val="600"/>
              </a:spcBef>
              <a:buFont typeface="Arial" panose="020B0604020202020204" pitchFamily="34" charset="0"/>
              <a:buChar char="•"/>
              <a:defRPr/>
            </a:pPr>
            <a:r>
              <a:rPr lang="zh-CN" altLang="en-US" sz="3000" b="1" dirty="0" smtClean="0">
                <a:solidFill>
                  <a:prstClr val="black"/>
                </a:solidFill>
                <a:latin typeface="Microsoft YaHei" panose="020B0503020204020204" pitchFamily="34" charset="-122"/>
                <a:ea typeface="Microsoft YaHei" panose="020B0503020204020204" pitchFamily="34" charset="-122"/>
              </a:rPr>
              <a:t>从对</a:t>
            </a:r>
            <a:r>
              <a:rPr lang="zh-CN" altLang="en-US" sz="3000" b="1" dirty="0" smtClean="0">
                <a:solidFill>
                  <a:srgbClr val="7030A0"/>
                </a:solidFill>
                <a:latin typeface="Microsoft YaHei" panose="020B0503020204020204" pitchFamily="34" charset="-122"/>
                <a:ea typeface="Microsoft YaHei" panose="020B0503020204020204" pitchFamily="34" charset="-122"/>
              </a:rPr>
              <a:t>自我的放纵</a:t>
            </a:r>
            <a:r>
              <a:rPr lang="zh-CN" altLang="en-US" sz="3000" b="1" dirty="0" smtClean="0">
                <a:solidFill>
                  <a:prstClr val="black"/>
                </a:solidFill>
                <a:latin typeface="Microsoft YaHei" panose="020B0503020204020204" pitchFamily="34" charset="-122"/>
                <a:ea typeface="Microsoft YaHei" panose="020B0503020204020204" pitchFamily="34" charset="-122"/>
              </a:rPr>
              <a:t>悔改后</a:t>
            </a:r>
            <a:r>
              <a:rPr lang="zh-CN" altLang="en-US" sz="3000" b="1" dirty="0" smtClean="0">
                <a:solidFill>
                  <a:prstClr val="black"/>
                </a:solidFill>
                <a:latin typeface="Microsoft YaHei" panose="020B0503020204020204" pitchFamily="34" charset="-122"/>
                <a:ea typeface="Microsoft YaHei" panose="020B0503020204020204" pitchFamily="34" charset="-122"/>
              </a:rPr>
              <a:t>才可能明</a:t>
            </a:r>
            <a:r>
              <a:rPr lang="zh-CN" altLang="en-US" sz="3000" b="1" dirty="0" smtClean="0">
                <a:solidFill>
                  <a:prstClr val="black"/>
                </a:solidFill>
                <a:latin typeface="Microsoft YaHei" panose="020B0503020204020204" pitchFamily="34" charset="-122"/>
                <a:ea typeface="Microsoft YaHei" panose="020B0503020204020204" pitchFamily="34" charset="-122"/>
              </a:rPr>
              <a:t>白</a:t>
            </a:r>
            <a:r>
              <a:rPr lang="zh-CN" altLang="en-US" sz="3000" b="1" dirty="0" smtClean="0">
                <a:solidFill>
                  <a:prstClr val="black"/>
                </a:solidFill>
                <a:latin typeface="Microsoft YaHei" panose="020B0503020204020204" pitchFamily="34" charset="-122"/>
                <a:ea typeface="Microsoft YaHei" panose="020B0503020204020204" pitchFamily="34" charset="-122"/>
              </a:rPr>
              <a:t>神的爱</a:t>
            </a:r>
            <a:endParaRPr lang="en-US" altLang="zh-CN" sz="3000" b="1" noProof="0" dirty="0" smtClean="0">
              <a:solidFill>
                <a:prstClr val="black"/>
              </a:solidFill>
              <a:latin typeface="Microsoft YaHei" panose="020B0503020204020204" pitchFamily="34" charset="-122"/>
              <a:ea typeface="Microsoft YaHei" panose="020B0503020204020204" pitchFamily="34" charset="-122"/>
            </a:endParaRPr>
          </a:p>
          <a:p>
            <a:pPr marL="457200" lvl="0" indent="-457200">
              <a:spcBef>
                <a:spcPts val="600"/>
              </a:spcBef>
              <a:buFont typeface="Arial" panose="020B0604020202020204" pitchFamily="34" charset="0"/>
              <a:buChar char="•"/>
              <a:defRPr/>
            </a:pPr>
            <a:endParaRPr lang="en-US" altLang="zh-CN" sz="2600" b="1" noProof="0" dirty="0" smtClean="0">
              <a:solidFill>
                <a:prstClr val="black"/>
              </a:solidFill>
              <a:latin typeface="Microsoft YaHei" panose="020B0503020204020204" pitchFamily="34" charset="-122"/>
              <a:ea typeface="Microsoft YaHei" panose="020B0503020204020204" pitchFamily="34" charset="-122"/>
            </a:endParaRPr>
          </a:p>
          <a:p>
            <a:pPr marL="457200" lvl="0" indent="-457200">
              <a:spcBef>
                <a:spcPts val="600"/>
              </a:spcBef>
              <a:buFont typeface="Arial" panose="020B0604020202020204" pitchFamily="34" charset="0"/>
              <a:buChar char="•"/>
              <a:defRPr/>
            </a:pPr>
            <a:endParaRPr kumimoji="0" lang="zh-CN" altLang="en-US"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cxnSp>
        <p:nvCxnSpPr>
          <p:cNvPr id="17" name="Straight Connector 16"/>
          <p:cNvCxnSpPr/>
          <p:nvPr/>
        </p:nvCxnSpPr>
        <p:spPr>
          <a:xfrm>
            <a:off x="0" y="968789"/>
            <a:ext cx="9144000" cy="0"/>
          </a:xfrm>
          <a:prstGeom prst="line">
            <a:avLst/>
          </a:prstGeom>
          <a:ln>
            <a:solidFill>
              <a:schemeClr val="tx1"/>
            </a:solidFill>
          </a:ln>
        </p:spPr>
        <p:style>
          <a:lnRef idx="3">
            <a:schemeClr val="accent2"/>
          </a:lnRef>
          <a:fillRef idx="0">
            <a:schemeClr val="accent2"/>
          </a:fillRef>
          <a:effectRef idx="2">
            <a:schemeClr val="accent2"/>
          </a:effectRef>
          <a:fontRef idx="minor">
            <a:schemeClr val="tx1"/>
          </a:fontRef>
        </p:style>
      </p:cxnSp>
      <p:pic>
        <p:nvPicPr>
          <p:cNvPr id="10" name="Picture 4" descr="The sad father hands over the younger son’s share of the inheritance. – Slid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43100"/>
            <a:ext cx="3733800" cy="28003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40804" y="1178946"/>
            <a:ext cx="4416594" cy="553998"/>
          </a:xfrm>
          <a:prstGeom prst="rect">
            <a:avLst/>
          </a:prstGeom>
        </p:spPr>
        <p:txBody>
          <a:bodyPr wrap="none">
            <a:spAutoFit/>
          </a:bodyPr>
          <a:lstStyle/>
          <a:p>
            <a:pPr lvl="0">
              <a:defRPr/>
            </a:pPr>
            <a:r>
              <a:rPr lang="zh-CN" altLang="en-US" sz="3000" b="1" dirty="0" smtClean="0">
                <a:solidFill>
                  <a:srgbClr val="FFFF00"/>
                </a:solidFill>
                <a:effectLst>
                  <a:glow rad="50800">
                    <a:schemeClr val="tx1"/>
                  </a:glow>
                </a:effectLst>
                <a:latin typeface="Microsoft YaHei" panose="020B0503020204020204" pitchFamily="34" charset="-122"/>
                <a:ea typeface="Microsoft YaHei" panose="020B0503020204020204" pitchFamily="34" charset="-122"/>
              </a:rPr>
              <a:t>多读</a:t>
            </a:r>
            <a:r>
              <a:rPr lang="en-US" altLang="zh-CN" sz="3000" b="1" dirty="0" smtClean="0">
                <a:solidFill>
                  <a:srgbClr val="FFFF00"/>
                </a:solidFill>
                <a:effectLst>
                  <a:glow rad="50800">
                    <a:schemeClr val="tx1"/>
                  </a:glow>
                </a:effectLst>
                <a:latin typeface="Microsoft YaHei" panose="020B0503020204020204" pitchFamily="34" charset="-122"/>
                <a:ea typeface="Microsoft YaHei" panose="020B0503020204020204" pitchFamily="34" charset="-122"/>
              </a:rPr>
              <a:t>『</a:t>
            </a:r>
            <a:r>
              <a:rPr lang="zh-CN" altLang="en-US" sz="3000" b="1" dirty="0" smtClean="0">
                <a:solidFill>
                  <a:srgbClr val="FFFF00"/>
                </a:solidFill>
                <a:effectLst>
                  <a:glow rad="50800">
                    <a:schemeClr val="tx1"/>
                  </a:glow>
                </a:effectLst>
                <a:latin typeface="Microsoft YaHei" panose="020B0503020204020204" pitchFamily="34" charset="-122"/>
                <a:ea typeface="Microsoft YaHei" panose="020B0503020204020204" pitchFamily="34" charset="-122"/>
              </a:rPr>
              <a:t>哥林多前、后书</a:t>
            </a:r>
            <a:r>
              <a:rPr lang="en-US" altLang="zh-CN" sz="3000" b="1" dirty="0" smtClean="0">
                <a:solidFill>
                  <a:srgbClr val="FFFF00"/>
                </a:solidFill>
                <a:effectLst>
                  <a:glow rad="50800">
                    <a:schemeClr val="tx1"/>
                  </a:glow>
                </a:effectLst>
                <a:latin typeface="Microsoft YaHei" panose="020B0503020204020204" pitchFamily="34" charset="-122"/>
                <a:ea typeface="Microsoft YaHei" panose="020B0503020204020204" pitchFamily="34" charset="-122"/>
              </a:rPr>
              <a:t>』</a:t>
            </a:r>
            <a:endParaRPr lang="en-US" altLang="zh-CN" sz="3000" b="1" dirty="0">
              <a:solidFill>
                <a:srgbClr val="FFFF00"/>
              </a:solidFill>
              <a:effectLst>
                <a:glow rad="50800">
                  <a:schemeClr val="tx1"/>
                </a:glow>
              </a:effectLst>
              <a:latin typeface="Microsoft YaHei" panose="020B0503020204020204" pitchFamily="34" charset="-122"/>
              <a:ea typeface="Microsoft YaHei" panose="020B0503020204020204" pitchFamily="34" charset="-122"/>
            </a:endParaRPr>
          </a:p>
        </p:txBody>
      </p:sp>
      <p:sp>
        <p:nvSpPr>
          <p:cNvPr id="7" name="Rectangle 6"/>
          <p:cNvSpPr/>
          <p:nvPr/>
        </p:nvSpPr>
        <p:spPr>
          <a:xfrm>
            <a:off x="5361024" y="4838700"/>
            <a:ext cx="3416320" cy="646331"/>
          </a:xfrm>
          <a:prstGeom prst="rect">
            <a:avLst/>
          </a:prstGeom>
        </p:spPr>
        <p:txBody>
          <a:bodyPr wrap="none">
            <a:spAutoFit/>
          </a:bodyPr>
          <a:lstStyle/>
          <a:p>
            <a:pPr lvl="0">
              <a:defRPr/>
            </a:pPr>
            <a:r>
              <a:rPr lang="zh-CN" altLang="en-US" sz="3600" b="1" dirty="0" smtClean="0">
                <a:effectLst/>
                <a:latin typeface="Microsoft YaHei" panose="020B0503020204020204" pitchFamily="34" charset="-122"/>
                <a:ea typeface="Microsoft YaHei" panose="020B0503020204020204" pitchFamily="34" charset="-122"/>
              </a:rPr>
              <a:t>倾向于</a:t>
            </a:r>
            <a:r>
              <a:rPr lang="zh-CN" altLang="en-US" sz="3600" b="1" dirty="0" smtClean="0">
                <a:solidFill>
                  <a:srgbClr val="7030A0"/>
                </a:solidFill>
                <a:effectLst/>
                <a:latin typeface="Microsoft YaHei" panose="020B0503020204020204" pitchFamily="34" charset="-122"/>
                <a:ea typeface="Microsoft YaHei" panose="020B0503020204020204" pitchFamily="34" charset="-122"/>
              </a:rPr>
              <a:t>无法</a:t>
            </a:r>
            <a:r>
              <a:rPr lang="zh-CN" altLang="en-US" sz="3600" b="1" dirty="0" smtClean="0">
                <a:effectLst/>
                <a:latin typeface="Microsoft YaHei" panose="020B0503020204020204" pitchFamily="34" charset="-122"/>
                <a:ea typeface="Microsoft YaHei" panose="020B0503020204020204" pitchFamily="34" charset="-122"/>
              </a:rPr>
              <a:t>的人</a:t>
            </a:r>
            <a:endParaRPr lang="en-US" altLang="zh-CN" sz="3600" b="1" dirty="0">
              <a:effectLst/>
              <a:latin typeface="Microsoft YaHei" panose="020B0503020204020204" pitchFamily="34" charset="-122"/>
              <a:ea typeface="Microsoft YaHei" panose="020B0503020204020204" pitchFamily="34" charset="-122"/>
            </a:endParaRPr>
          </a:p>
        </p:txBody>
      </p:sp>
      <p:sp>
        <p:nvSpPr>
          <p:cNvPr id="3" name="Oval 2"/>
          <p:cNvSpPr/>
          <p:nvPr/>
        </p:nvSpPr>
        <p:spPr>
          <a:xfrm>
            <a:off x="7391400" y="2171699"/>
            <a:ext cx="1371600" cy="1524001"/>
          </a:xfrm>
          <a:prstGeom prst="ellipse">
            <a:avLst/>
          </a:prstGeom>
          <a:noFill/>
          <a:ln w="1270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70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80">
                                          <p:stCondLst>
                                            <p:cond delay="0"/>
                                          </p:stCondLst>
                                        </p:cTn>
                                        <p:tgtEl>
                                          <p:spTgt spid="13">
                                            <p:txEl>
                                              <p:pRg st="0" end="0"/>
                                            </p:txEl>
                                          </p:spTgt>
                                        </p:tgtEl>
                                      </p:cBhvr>
                                    </p:animEffect>
                                    <p:anim calcmode="lin" valueType="num">
                                      <p:cBhvr>
                                        <p:cTn id="8"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xEl>
                                              <p:pRg st="0" end="0"/>
                                            </p:txEl>
                                          </p:spTgt>
                                        </p:tgtEl>
                                      </p:cBhvr>
                                      <p:to x="100000" y="60000"/>
                                    </p:animScale>
                                    <p:animScale>
                                      <p:cBhvr>
                                        <p:cTn id="14" dur="166" decel="50000">
                                          <p:stCondLst>
                                            <p:cond delay="676"/>
                                          </p:stCondLst>
                                        </p:cTn>
                                        <p:tgtEl>
                                          <p:spTgt spid="13">
                                            <p:txEl>
                                              <p:pRg st="0" end="0"/>
                                            </p:txEl>
                                          </p:spTgt>
                                        </p:tgtEl>
                                      </p:cBhvr>
                                      <p:to x="100000" y="100000"/>
                                    </p:animScale>
                                    <p:animScale>
                                      <p:cBhvr>
                                        <p:cTn id="15" dur="26">
                                          <p:stCondLst>
                                            <p:cond delay="1312"/>
                                          </p:stCondLst>
                                        </p:cTn>
                                        <p:tgtEl>
                                          <p:spTgt spid="13">
                                            <p:txEl>
                                              <p:pRg st="0" end="0"/>
                                            </p:txEl>
                                          </p:spTgt>
                                        </p:tgtEl>
                                      </p:cBhvr>
                                      <p:to x="100000" y="80000"/>
                                    </p:animScale>
                                    <p:animScale>
                                      <p:cBhvr>
                                        <p:cTn id="16" dur="166" decel="50000">
                                          <p:stCondLst>
                                            <p:cond delay="1338"/>
                                          </p:stCondLst>
                                        </p:cTn>
                                        <p:tgtEl>
                                          <p:spTgt spid="13">
                                            <p:txEl>
                                              <p:pRg st="0" end="0"/>
                                            </p:txEl>
                                          </p:spTgt>
                                        </p:tgtEl>
                                      </p:cBhvr>
                                      <p:to x="100000" y="100000"/>
                                    </p:animScale>
                                    <p:animScale>
                                      <p:cBhvr>
                                        <p:cTn id="17" dur="26">
                                          <p:stCondLst>
                                            <p:cond delay="1642"/>
                                          </p:stCondLst>
                                        </p:cTn>
                                        <p:tgtEl>
                                          <p:spTgt spid="13">
                                            <p:txEl>
                                              <p:pRg st="0" end="0"/>
                                            </p:txEl>
                                          </p:spTgt>
                                        </p:tgtEl>
                                      </p:cBhvr>
                                      <p:to x="100000" y="90000"/>
                                    </p:animScale>
                                    <p:animScale>
                                      <p:cBhvr>
                                        <p:cTn id="18" dur="166" decel="50000">
                                          <p:stCondLst>
                                            <p:cond delay="1668"/>
                                          </p:stCondLst>
                                        </p:cTn>
                                        <p:tgtEl>
                                          <p:spTgt spid="13">
                                            <p:txEl>
                                              <p:pRg st="0" end="0"/>
                                            </p:txEl>
                                          </p:spTgt>
                                        </p:tgtEl>
                                      </p:cBhvr>
                                      <p:to x="100000" y="100000"/>
                                    </p:animScale>
                                    <p:animScale>
                                      <p:cBhvr>
                                        <p:cTn id="19" dur="26">
                                          <p:stCondLst>
                                            <p:cond delay="1808"/>
                                          </p:stCondLst>
                                        </p:cTn>
                                        <p:tgtEl>
                                          <p:spTgt spid="13">
                                            <p:txEl>
                                              <p:pRg st="0" end="0"/>
                                            </p:txEl>
                                          </p:spTgt>
                                        </p:tgtEl>
                                      </p:cBhvr>
                                      <p:to x="100000" y="95000"/>
                                    </p:animScale>
                                    <p:animScale>
                                      <p:cBhvr>
                                        <p:cTn id="20" dur="166" decel="50000">
                                          <p:stCondLst>
                                            <p:cond delay="1834"/>
                                          </p:stCondLst>
                                        </p:cTn>
                                        <p:tgtEl>
                                          <p:spTgt spid="1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down)">
                                      <p:cBhvr>
                                        <p:cTn id="59" dur="580">
                                          <p:stCondLst>
                                            <p:cond delay="0"/>
                                          </p:stCondLst>
                                        </p:cTn>
                                        <p:tgtEl>
                                          <p:spTgt spid="2"/>
                                        </p:tgtEl>
                                      </p:cBhvr>
                                    </p:animEffect>
                                    <p:anim calcmode="lin" valueType="num">
                                      <p:cBhvr>
                                        <p:cTn id="6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65" dur="26">
                                          <p:stCondLst>
                                            <p:cond delay="650"/>
                                          </p:stCondLst>
                                        </p:cTn>
                                        <p:tgtEl>
                                          <p:spTgt spid="2"/>
                                        </p:tgtEl>
                                      </p:cBhvr>
                                      <p:to x="100000" y="60000"/>
                                    </p:animScale>
                                    <p:animScale>
                                      <p:cBhvr>
                                        <p:cTn id="66" dur="166" decel="50000">
                                          <p:stCondLst>
                                            <p:cond delay="676"/>
                                          </p:stCondLst>
                                        </p:cTn>
                                        <p:tgtEl>
                                          <p:spTgt spid="2"/>
                                        </p:tgtEl>
                                      </p:cBhvr>
                                      <p:to x="100000" y="100000"/>
                                    </p:animScale>
                                    <p:animScale>
                                      <p:cBhvr>
                                        <p:cTn id="67" dur="26">
                                          <p:stCondLst>
                                            <p:cond delay="1312"/>
                                          </p:stCondLst>
                                        </p:cTn>
                                        <p:tgtEl>
                                          <p:spTgt spid="2"/>
                                        </p:tgtEl>
                                      </p:cBhvr>
                                      <p:to x="100000" y="80000"/>
                                    </p:animScale>
                                    <p:animScale>
                                      <p:cBhvr>
                                        <p:cTn id="68" dur="166" decel="50000">
                                          <p:stCondLst>
                                            <p:cond delay="1338"/>
                                          </p:stCondLst>
                                        </p:cTn>
                                        <p:tgtEl>
                                          <p:spTgt spid="2"/>
                                        </p:tgtEl>
                                      </p:cBhvr>
                                      <p:to x="100000" y="100000"/>
                                    </p:animScale>
                                    <p:animScale>
                                      <p:cBhvr>
                                        <p:cTn id="69" dur="26">
                                          <p:stCondLst>
                                            <p:cond delay="1642"/>
                                          </p:stCondLst>
                                        </p:cTn>
                                        <p:tgtEl>
                                          <p:spTgt spid="2"/>
                                        </p:tgtEl>
                                      </p:cBhvr>
                                      <p:to x="100000" y="90000"/>
                                    </p:animScale>
                                    <p:animScale>
                                      <p:cBhvr>
                                        <p:cTn id="70" dur="166" decel="50000">
                                          <p:stCondLst>
                                            <p:cond delay="1668"/>
                                          </p:stCondLst>
                                        </p:cTn>
                                        <p:tgtEl>
                                          <p:spTgt spid="2"/>
                                        </p:tgtEl>
                                      </p:cBhvr>
                                      <p:to x="100000" y="100000"/>
                                    </p:animScale>
                                    <p:animScale>
                                      <p:cBhvr>
                                        <p:cTn id="71" dur="26">
                                          <p:stCondLst>
                                            <p:cond delay="1808"/>
                                          </p:stCondLst>
                                        </p:cTn>
                                        <p:tgtEl>
                                          <p:spTgt spid="2"/>
                                        </p:tgtEl>
                                      </p:cBhvr>
                                      <p:to x="100000" y="95000"/>
                                    </p:animScale>
                                    <p:animScale>
                                      <p:cBhvr>
                                        <p:cTn id="7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1" name="Rectangle 10"/>
          <p:cNvSpPr/>
          <p:nvPr/>
        </p:nvSpPr>
        <p:spPr>
          <a:xfrm>
            <a:off x="762000" y="0"/>
            <a:ext cx="7467600" cy="954107"/>
          </a:xfrm>
          <a:prstGeom prst="rect">
            <a:avLst/>
          </a:prstGeom>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5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如何才能感受到</a:t>
            </a:r>
            <a:r>
              <a:rPr kumimoji="0" lang="zh-CN" altLang="en-US" sz="5600" b="1" i="0" u="none" strike="noStrike" kern="1200" cap="none" spc="0" normalizeH="0" baseline="0" noProof="0" dirty="0">
                <a:ln>
                  <a:noFill/>
                </a:ln>
                <a:solidFill>
                  <a:srgbClr val="00B050"/>
                </a:solidFill>
                <a:effectLst/>
                <a:uLnTx/>
                <a:uFillTx/>
                <a:latin typeface="Microsoft YaHei" panose="020B0503020204020204" pitchFamily="34" charset="-122"/>
                <a:ea typeface="Microsoft YaHei" panose="020B0503020204020204" pitchFamily="34" charset="-122"/>
                <a:cs typeface="+mn-cs"/>
              </a:rPr>
              <a:t>神的爱</a:t>
            </a:r>
            <a:r>
              <a:rPr kumimoji="0" lang="zh-CN" altLang="en-US" sz="5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p>
        </p:txBody>
      </p:sp>
      <p:sp>
        <p:nvSpPr>
          <p:cNvPr id="13" name="Rectangle 12"/>
          <p:cNvSpPr/>
          <p:nvPr/>
        </p:nvSpPr>
        <p:spPr>
          <a:xfrm>
            <a:off x="76200" y="1028700"/>
            <a:ext cx="4876800" cy="5601533"/>
          </a:xfrm>
          <a:prstGeom prst="rect">
            <a:avLst/>
          </a:prstGeom>
          <a:effectLst/>
        </p:spPr>
        <p:txBody>
          <a:bodyPr wrap="square">
            <a:spAutoFit/>
          </a:bodyPr>
          <a:lstStyle/>
          <a:p>
            <a:pPr lvl="0">
              <a:defRPr/>
            </a:pPr>
            <a:r>
              <a:rPr lang="zh-CN" altLang="en-US" sz="3600" b="1" noProof="0" dirty="0" smtClean="0">
                <a:solidFill>
                  <a:srgbClr val="C00000"/>
                </a:solidFill>
                <a:latin typeface="Microsoft YaHei" panose="020B0503020204020204" pitchFamily="34" charset="-122"/>
                <a:ea typeface="Microsoft YaHei" panose="020B0503020204020204" pitchFamily="34" charset="-122"/>
              </a:rPr>
              <a:t>“大</a:t>
            </a:r>
            <a:r>
              <a:rPr lang="zh-CN" altLang="en-US" sz="3600" b="1" noProof="0" dirty="0" smtClean="0">
                <a:solidFill>
                  <a:srgbClr val="C00000"/>
                </a:solidFill>
                <a:latin typeface="Microsoft YaHei" panose="020B0503020204020204" pitchFamily="34" charset="-122"/>
                <a:ea typeface="Microsoft YaHei" panose="020B0503020204020204" pitchFamily="34" charset="-122"/>
              </a:rPr>
              <a:t>儿</a:t>
            </a:r>
            <a:r>
              <a:rPr lang="zh-CN" altLang="en-US" sz="3600" b="1" noProof="0" dirty="0" smtClean="0">
                <a:solidFill>
                  <a:srgbClr val="C00000"/>
                </a:solidFill>
                <a:latin typeface="Microsoft YaHei" panose="020B0503020204020204" pitchFamily="34" charset="-122"/>
                <a:ea typeface="Microsoft YaHei" panose="020B0503020204020204" pitchFamily="34" charset="-122"/>
              </a:rPr>
              <a:t>子”型的人：</a:t>
            </a:r>
            <a:endParaRPr lang="en-US" altLang="zh-CN" sz="3600" b="1" noProof="0" dirty="0" smtClean="0">
              <a:solidFill>
                <a:srgbClr val="C00000"/>
              </a:solidFill>
              <a:latin typeface="Microsoft YaHei" panose="020B0503020204020204" pitchFamily="34" charset="-122"/>
              <a:ea typeface="Microsoft YaHei" panose="020B0503020204020204" pitchFamily="34" charset="-122"/>
            </a:endParaRPr>
          </a:p>
          <a:p>
            <a:pPr marL="457200" lvl="0" indent="-457200">
              <a:spcBef>
                <a:spcPts val="600"/>
              </a:spcBef>
              <a:buFont typeface="Arial" panose="020B0604020202020204" pitchFamily="34" charset="0"/>
              <a:buChar char="•"/>
              <a:defRPr/>
            </a:pPr>
            <a:r>
              <a:rPr lang="zh-CN" altLang="en-US" sz="3000" b="1" dirty="0" smtClean="0">
                <a:solidFill>
                  <a:prstClr val="black"/>
                </a:solidFill>
                <a:latin typeface="Microsoft YaHei" panose="020B0503020204020204" pitchFamily="34" charset="-122"/>
                <a:ea typeface="Microsoft YaHei" panose="020B0503020204020204" pitchFamily="34" charset="-122"/>
              </a:rPr>
              <a:t>在神面前</a:t>
            </a:r>
            <a:r>
              <a:rPr lang="zh-CN" altLang="en-US" sz="3000" b="1" dirty="0" smtClean="0">
                <a:solidFill>
                  <a:prstClr val="black"/>
                </a:solidFill>
                <a:latin typeface="Microsoft YaHei" panose="020B0503020204020204" pitchFamily="34" charset="-122"/>
                <a:ea typeface="Microsoft YaHei" panose="020B0503020204020204" pitchFamily="34" charset="-122"/>
              </a:rPr>
              <a:t>时</a:t>
            </a:r>
            <a:r>
              <a:rPr lang="zh-CN" altLang="en-US" sz="3000" b="1" dirty="0" smtClean="0">
                <a:solidFill>
                  <a:srgbClr val="C00000"/>
                </a:solidFill>
                <a:latin typeface="Microsoft YaHei" panose="020B0503020204020204" pitchFamily="34" charset="-122"/>
                <a:ea typeface="Microsoft YaHei" panose="020B0503020204020204" pitchFamily="34" charset="-122"/>
              </a:rPr>
              <a:t>“不</a:t>
            </a:r>
            <a:r>
              <a:rPr lang="zh-CN" altLang="en-US" sz="3000" b="1" noProof="0" dirty="0" smtClean="0">
                <a:solidFill>
                  <a:srgbClr val="C00000"/>
                </a:solidFill>
                <a:latin typeface="Microsoft YaHei" panose="020B0503020204020204" pitchFamily="34" charset="-122"/>
                <a:ea typeface="Microsoft YaHei" panose="020B0503020204020204" pitchFamily="34" charset="-122"/>
              </a:rPr>
              <a:t>容易领</a:t>
            </a:r>
            <a:r>
              <a:rPr lang="zh-CN" altLang="en-US" sz="3000" b="1" noProof="0" dirty="0" smtClean="0">
                <a:solidFill>
                  <a:srgbClr val="C00000"/>
                </a:solidFill>
                <a:latin typeface="Microsoft YaHei" panose="020B0503020204020204" pitchFamily="34" charset="-122"/>
                <a:ea typeface="Microsoft YaHei" panose="020B0503020204020204" pitchFamily="34" charset="-122"/>
              </a:rPr>
              <a:t>受”</a:t>
            </a:r>
            <a:r>
              <a:rPr lang="zh-CN" altLang="en-US" sz="3000" b="1" noProof="0" dirty="0" smtClean="0">
                <a:solidFill>
                  <a:prstClr val="black"/>
                </a:solidFill>
                <a:latin typeface="Microsoft YaHei" panose="020B0503020204020204" pitchFamily="34" charset="-122"/>
                <a:ea typeface="Microsoft YaHei" panose="020B0503020204020204" pitchFamily="34" charset="-122"/>
              </a:rPr>
              <a:t>从</a:t>
            </a:r>
            <a:r>
              <a:rPr lang="zh-CN" altLang="en-US" sz="3000" b="1" noProof="0" dirty="0" smtClean="0">
                <a:solidFill>
                  <a:prstClr val="black"/>
                </a:solidFill>
                <a:latin typeface="Microsoft YaHei" panose="020B0503020204020204" pitchFamily="34" charset="-122"/>
                <a:ea typeface="Microsoft YaHei" panose="020B0503020204020204" pitchFamily="34" charset="-122"/>
              </a:rPr>
              <a:t>神来的东西</a:t>
            </a:r>
            <a:endParaRPr lang="en-US" altLang="zh-CN" sz="3000" b="1" noProof="0" dirty="0" smtClean="0">
              <a:solidFill>
                <a:prstClr val="black"/>
              </a:solidFill>
              <a:latin typeface="Microsoft YaHei" panose="020B0503020204020204" pitchFamily="34" charset="-122"/>
              <a:ea typeface="Microsoft YaHei" panose="020B0503020204020204" pitchFamily="34" charset="-122"/>
            </a:endParaRPr>
          </a:p>
          <a:p>
            <a:pPr marL="457200" lvl="0" indent="-457200">
              <a:spcBef>
                <a:spcPts val="600"/>
              </a:spcBef>
              <a:buFont typeface="Arial" panose="020B0604020202020204" pitchFamily="34" charset="0"/>
              <a:buChar char="•"/>
              <a:defRPr/>
            </a:pPr>
            <a:r>
              <a:rPr lang="zh-CN" altLang="en-US" sz="3000" b="1" dirty="0">
                <a:solidFill>
                  <a:prstClr val="black"/>
                </a:solidFill>
                <a:latin typeface="Microsoft YaHei" panose="020B0503020204020204" pitchFamily="34" charset="-122"/>
                <a:ea typeface="Microsoft YaHei" panose="020B0503020204020204" pitchFamily="34" charset="-122"/>
              </a:rPr>
              <a:t>容易把从神领受的当作对</a:t>
            </a:r>
            <a:r>
              <a:rPr lang="zh-CN" altLang="en-US" sz="3000" b="1" noProof="0" dirty="0" smtClean="0">
                <a:solidFill>
                  <a:srgbClr val="C00000"/>
                </a:solidFill>
                <a:latin typeface="Microsoft YaHei" panose="020B0503020204020204" pitchFamily="34" charset="-122"/>
                <a:ea typeface="Microsoft YaHei" panose="020B0503020204020204" pitchFamily="34" charset="-122"/>
              </a:rPr>
              <a:t>自我努力</a:t>
            </a:r>
            <a:r>
              <a:rPr lang="zh-CN" altLang="en-US" sz="3000" b="1" noProof="0" dirty="0" smtClean="0">
                <a:solidFill>
                  <a:prstClr val="black"/>
                </a:solidFill>
                <a:latin typeface="Microsoft YaHei" panose="020B0503020204020204" pitchFamily="34" charset="-122"/>
                <a:ea typeface="Microsoft YaHei" panose="020B0503020204020204" pitchFamily="34" charset="-122"/>
              </a:rPr>
              <a:t>的肯定</a:t>
            </a:r>
            <a:endParaRPr lang="en-US" altLang="zh-CN" sz="3000" b="1" noProof="0" dirty="0" smtClean="0">
              <a:solidFill>
                <a:prstClr val="black"/>
              </a:solidFill>
              <a:latin typeface="Microsoft YaHei" panose="020B0503020204020204" pitchFamily="34" charset="-122"/>
              <a:ea typeface="Microsoft YaHei" panose="020B0503020204020204" pitchFamily="34" charset="-122"/>
            </a:endParaRPr>
          </a:p>
          <a:p>
            <a:pPr marL="457200" lvl="0" indent="-457200">
              <a:spcBef>
                <a:spcPts val="600"/>
              </a:spcBef>
              <a:buFont typeface="Arial" panose="020B0604020202020204" pitchFamily="34" charset="0"/>
              <a:buChar char="•"/>
              <a:defRPr/>
            </a:pPr>
            <a:r>
              <a:rPr lang="zh-CN" altLang="en-US" sz="3000" b="1" noProof="0" dirty="0" smtClean="0">
                <a:solidFill>
                  <a:prstClr val="black"/>
                </a:solidFill>
                <a:latin typeface="Microsoft YaHei" panose="020B0503020204020204" pitchFamily="34" charset="-122"/>
                <a:ea typeface="Microsoft YaHei" panose="020B0503020204020204" pitchFamily="34" charset="-122"/>
              </a:rPr>
              <a:t>往往陷入</a:t>
            </a:r>
            <a:r>
              <a:rPr lang="zh-CN" altLang="en-US" sz="3000" b="1" noProof="0" dirty="0" smtClean="0">
                <a:solidFill>
                  <a:srgbClr val="C00000"/>
                </a:solidFill>
                <a:latin typeface="Microsoft YaHei" panose="020B0503020204020204" pitchFamily="34" charset="-122"/>
                <a:ea typeface="Microsoft YaHei" panose="020B0503020204020204" pitchFamily="34" charset="-122"/>
              </a:rPr>
              <a:t>自我努力、又觉得神不帮忙</a:t>
            </a:r>
            <a:r>
              <a:rPr lang="zh-CN" altLang="en-US" sz="3000" b="1" noProof="0" dirty="0" smtClean="0">
                <a:solidFill>
                  <a:prstClr val="black"/>
                </a:solidFill>
                <a:latin typeface="Microsoft YaHei" panose="020B0503020204020204" pitchFamily="34" charset="-122"/>
                <a:ea typeface="Microsoft YaHei" panose="020B0503020204020204" pitchFamily="34" charset="-122"/>
              </a:rPr>
              <a:t>的困境</a:t>
            </a:r>
            <a:endParaRPr lang="en-US" altLang="zh-CN" sz="3000" b="1" noProof="0" dirty="0" smtClean="0">
              <a:solidFill>
                <a:prstClr val="black"/>
              </a:solidFill>
              <a:latin typeface="Microsoft YaHei" panose="020B0503020204020204" pitchFamily="34" charset="-122"/>
              <a:ea typeface="Microsoft YaHei" panose="020B0503020204020204" pitchFamily="34" charset="-122"/>
            </a:endParaRPr>
          </a:p>
          <a:p>
            <a:pPr marL="457200" lvl="0" indent="-457200">
              <a:spcBef>
                <a:spcPts val="600"/>
              </a:spcBef>
              <a:buFont typeface="Arial" panose="020B0604020202020204" pitchFamily="34" charset="0"/>
              <a:buChar char="•"/>
              <a:defRPr/>
            </a:pPr>
            <a:r>
              <a:rPr lang="zh-CN" altLang="en-US" sz="3000" b="1" dirty="0" smtClean="0">
                <a:solidFill>
                  <a:prstClr val="black"/>
                </a:solidFill>
                <a:latin typeface="Microsoft YaHei" panose="020B0503020204020204" pitchFamily="34" charset="-122"/>
                <a:ea typeface="Microsoft YaHei" panose="020B0503020204020204" pitchFamily="34" charset="-122"/>
              </a:rPr>
              <a:t>从对自我的</a:t>
            </a:r>
            <a:r>
              <a:rPr lang="zh-CN" altLang="en-US" sz="3000" b="1" dirty="0" smtClean="0">
                <a:solidFill>
                  <a:srgbClr val="C00000"/>
                </a:solidFill>
                <a:latin typeface="Microsoft YaHei" panose="020B0503020204020204" pitchFamily="34" charset="-122"/>
                <a:ea typeface="Microsoft YaHei" panose="020B0503020204020204" pitchFamily="34" charset="-122"/>
              </a:rPr>
              <a:t>依靠和约束</a:t>
            </a:r>
            <a:r>
              <a:rPr lang="zh-CN" altLang="en-US" sz="3000" b="1" dirty="0" smtClean="0">
                <a:solidFill>
                  <a:prstClr val="black"/>
                </a:solidFill>
                <a:latin typeface="Microsoft YaHei" panose="020B0503020204020204" pitchFamily="34" charset="-122"/>
                <a:ea typeface="Microsoft YaHei" panose="020B0503020204020204" pitchFamily="34" charset="-122"/>
              </a:rPr>
              <a:t>悔改后</a:t>
            </a:r>
            <a:r>
              <a:rPr lang="zh-CN" altLang="en-US" sz="3000" b="1" dirty="0" smtClean="0">
                <a:solidFill>
                  <a:prstClr val="black"/>
                </a:solidFill>
                <a:latin typeface="Microsoft YaHei" panose="020B0503020204020204" pitchFamily="34" charset="-122"/>
                <a:ea typeface="Microsoft YaHei" panose="020B0503020204020204" pitchFamily="34" charset="-122"/>
              </a:rPr>
              <a:t>才可能明</a:t>
            </a:r>
            <a:r>
              <a:rPr lang="zh-CN" altLang="en-US" sz="3000" b="1" dirty="0" smtClean="0">
                <a:solidFill>
                  <a:prstClr val="black"/>
                </a:solidFill>
                <a:latin typeface="Microsoft YaHei" panose="020B0503020204020204" pitchFamily="34" charset="-122"/>
                <a:ea typeface="Microsoft YaHei" panose="020B0503020204020204" pitchFamily="34" charset="-122"/>
              </a:rPr>
              <a:t>白</a:t>
            </a:r>
            <a:r>
              <a:rPr lang="zh-CN" altLang="en-US" sz="3000" b="1" dirty="0" smtClean="0">
                <a:solidFill>
                  <a:prstClr val="black"/>
                </a:solidFill>
                <a:latin typeface="Microsoft YaHei" panose="020B0503020204020204" pitchFamily="34" charset="-122"/>
                <a:ea typeface="Microsoft YaHei" panose="020B0503020204020204" pitchFamily="34" charset="-122"/>
              </a:rPr>
              <a:t>神的爱</a:t>
            </a:r>
            <a:endParaRPr lang="en-US" altLang="zh-CN" sz="3000" b="1" noProof="0" dirty="0" smtClean="0">
              <a:solidFill>
                <a:prstClr val="black"/>
              </a:solidFill>
              <a:latin typeface="Microsoft YaHei" panose="020B0503020204020204" pitchFamily="34" charset="-122"/>
              <a:ea typeface="Microsoft YaHei" panose="020B0503020204020204" pitchFamily="34" charset="-122"/>
            </a:endParaRPr>
          </a:p>
          <a:p>
            <a:pPr marL="457200" lvl="0" indent="-457200">
              <a:spcBef>
                <a:spcPts val="600"/>
              </a:spcBef>
              <a:buFont typeface="Arial" panose="020B0604020202020204" pitchFamily="34" charset="0"/>
              <a:buChar char="•"/>
              <a:defRPr/>
            </a:pPr>
            <a:endParaRPr lang="en-US" altLang="zh-CN" sz="2600" b="1" noProof="0" dirty="0" smtClean="0">
              <a:solidFill>
                <a:prstClr val="black"/>
              </a:solidFill>
              <a:latin typeface="Microsoft YaHei" panose="020B0503020204020204" pitchFamily="34" charset="-122"/>
              <a:ea typeface="Microsoft YaHei" panose="020B0503020204020204" pitchFamily="34" charset="-122"/>
            </a:endParaRPr>
          </a:p>
          <a:p>
            <a:pPr marL="457200" lvl="0" indent="-457200">
              <a:spcBef>
                <a:spcPts val="600"/>
              </a:spcBef>
              <a:buFont typeface="Arial" panose="020B0604020202020204" pitchFamily="34" charset="0"/>
              <a:buChar char="•"/>
              <a:defRPr/>
            </a:pPr>
            <a:endParaRPr kumimoji="0" lang="zh-CN" altLang="en-US"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cxnSp>
        <p:nvCxnSpPr>
          <p:cNvPr id="17" name="Straight Connector 16"/>
          <p:cNvCxnSpPr/>
          <p:nvPr/>
        </p:nvCxnSpPr>
        <p:spPr>
          <a:xfrm>
            <a:off x="0" y="968789"/>
            <a:ext cx="9144000" cy="0"/>
          </a:xfrm>
          <a:prstGeom prst="line">
            <a:avLst/>
          </a:prstGeom>
          <a:ln>
            <a:solidFill>
              <a:schemeClr val="tx1"/>
            </a:solidFill>
          </a:ln>
        </p:spPr>
        <p:style>
          <a:lnRef idx="3">
            <a:schemeClr val="accent2"/>
          </a:lnRef>
          <a:fillRef idx="0">
            <a:schemeClr val="accent2"/>
          </a:fillRef>
          <a:effectRef idx="2">
            <a:schemeClr val="accent2"/>
          </a:effectRef>
          <a:fontRef idx="minor">
            <a:schemeClr val="tx1"/>
          </a:fontRef>
        </p:style>
      </p:cxnSp>
      <p:pic>
        <p:nvPicPr>
          <p:cNvPr id="10" name="Picture 4" descr="The sad father hands over the younger son’s share of the inheritance. – Slid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43100"/>
            <a:ext cx="3733800" cy="2800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424368" y="1178946"/>
            <a:ext cx="3262432" cy="553998"/>
          </a:xfrm>
          <a:prstGeom prst="rect">
            <a:avLst/>
          </a:prstGeom>
        </p:spPr>
        <p:txBody>
          <a:bodyPr wrap="none">
            <a:spAutoFit/>
          </a:bodyPr>
          <a:lstStyle/>
          <a:p>
            <a:pPr lvl="0">
              <a:defRPr/>
            </a:pPr>
            <a:r>
              <a:rPr lang="zh-CN" altLang="en-US" sz="3000" b="1" dirty="0" smtClean="0">
                <a:solidFill>
                  <a:srgbClr val="FFFF00"/>
                </a:solidFill>
                <a:effectLst>
                  <a:glow rad="50800">
                    <a:schemeClr val="tx1"/>
                  </a:glow>
                </a:effectLst>
                <a:latin typeface="Microsoft YaHei" panose="020B0503020204020204" pitchFamily="34" charset="-122"/>
                <a:ea typeface="Microsoft YaHei" panose="020B0503020204020204" pitchFamily="34" charset="-122"/>
              </a:rPr>
              <a:t>多读</a:t>
            </a:r>
            <a:r>
              <a:rPr lang="en-US" altLang="zh-CN" sz="3000" b="1" dirty="0" smtClean="0">
                <a:solidFill>
                  <a:srgbClr val="FFFF00"/>
                </a:solidFill>
                <a:effectLst>
                  <a:glow rad="50800">
                    <a:schemeClr val="tx1"/>
                  </a:glow>
                </a:effectLst>
                <a:latin typeface="Microsoft YaHei" panose="020B0503020204020204" pitchFamily="34" charset="-122"/>
                <a:ea typeface="Microsoft YaHei" panose="020B0503020204020204" pitchFamily="34" charset="-122"/>
              </a:rPr>
              <a:t>『</a:t>
            </a:r>
            <a:r>
              <a:rPr lang="zh-CN" altLang="en-US" sz="3000" b="1" dirty="0" smtClean="0">
                <a:solidFill>
                  <a:srgbClr val="FFFF00"/>
                </a:solidFill>
                <a:effectLst>
                  <a:glow rad="50800">
                    <a:schemeClr val="tx1"/>
                  </a:glow>
                </a:effectLst>
                <a:latin typeface="Microsoft YaHei" panose="020B0503020204020204" pitchFamily="34" charset="-122"/>
                <a:ea typeface="Microsoft YaHei" panose="020B0503020204020204" pitchFamily="34" charset="-122"/>
              </a:rPr>
              <a:t>加拉太书</a:t>
            </a:r>
            <a:r>
              <a:rPr lang="en-US" altLang="zh-CN" sz="3000" b="1" dirty="0" smtClean="0">
                <a:solidFill>
                  <a:srgbClr val="FFFF00"/>
                </a:solidFill>
                <a:effectLst>
                  <a:glow rad="50800">
                    <a:schemeClr val="tx1"/>
                  </a:glow>
                </a:effectLst>
                <a:latin typeface="Microsoft YaHei" panose="020B0503020204020204" pitchFamily="34" charset="-122"/>
                <a:ea typeface="Microsoft YaHei" panose="020B0503020204020204" pitchFamily="34" charset="-122"/>
              </a:rPr>
              <a:t>』</a:t>
            </a:r>
            <a:endParaRPr lang="en-US" altLang="zh-CN" sz="3000" b="1" dirty="0">
              <a:solidFill>
                <a:srgbClr val="FFFF00"/>
              </a:solidFill>
              <a:effectLst>
                <a:glow rad="50800">
                  <a:schemeClr val="tx1"/>
                </a:glow>
              </a:effectLst>
              <a:latin typeface="Microsoft YaHei" panose="020B0503020204020204" pitchFamily="34" charset="-122"/>
              <a:ea typeface="Microsoft YaHei" panose="020B0503020204020204" pitchFamily="34" charset="-122"/>
            </a:endParaRPr>
          </a:p>
        </p:txBody>
      </p:sp>
      <p:sp>
        <p:nvSpPr>
          <p:cNvPr id="8" name="Oval 7"/>
          <p:cNvSpPr/>
          <p:nvPr/>
        </p:nvSpPr>
        <p:spPr>
          <a:xfrm>
            <a:off x="6705600" y="2476501"/>
            <a:ext cx="914400" cy="1143000"/>
          </a:xfrm>
          <a:prstGeom prst="ellipse">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61024" y="4838700"/>
            <a:ext cx="3416320" cy="646331"/>
          </a:xfrm>
          <a:prstGeom prst="rect">
            <a:avLst/>
          </a:prstGeom>
        </p:spPr>
        <p:txBody>
          <a:bodyPr wrap="none">
            <a:spAutoFit/>
          </a:bodyPr>
          <a:lstStyle/>
          <a:p>
            <a:pPr lvl="0">
              <a:defRPr/>
            </a:pPr>
            <a:r>
              <a:rPr lang="zh-CN" altLang="en-US" sz="3600" b="1" dirty="0" smtClean="0">
                <a:effectLst/>
                <a:latin typeface="Microsoft YaHei" panose="020B0503020204020204" pitchFamily="34" charset="-122"/>
                <a:ea typeface="Microsoft YaHei" panose="020B0503020204020204" pitchFamily="34" charset="-122"/>
              </a:rPr>
              <a:t>倾向于</a:t>
            </a:r>
            <a:r>
              <a:rPr lang="zh-CN" altLang="en-US" sz="3600" b="1" dirty="0" smtClean="0">
                <a:solidFill>
                  <a:srgbClr val="C00000"/>
                </a:solidFill>
                <a:effectLst/>
                <a:latin typeface="Microsoft YaHei" panose="020B0503020204020204" pitchFamily="34" charset="-122"/>
                <a:ea typeface="Microsoft YaHei" panose="020B0503020204020204" pitchFamily="34" charset="-122"/>
              </a:rPr>
              <a:t>律法</a:t>
            </a:r>
            <a:r>
              <a:rPr lang="zh-CN" altLang="en-US" sz="3600" b="1" dirty="0" smtClean="0">
                <a:effectLst/>
                <a:latin typeface="Microsoft YaHei" panose="020B0503020204020204" pitchFamily="34" charset="-122"/>
                <a:ea typeface="Microsoft YaHei" panose="020B0503020204020204" pitchFamily="34" charset="-122"/>
              </a:rPr>
              <a:t>的人</a:t>
            </a:r>
            <a:endParaRPr lang="en-US" altLang="zh-CN" sz="3600" b="1" dirty="0">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25630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80">
                                          <p:stCondLst>
                                            <p:cond delay="0"/>
                                          </p:stCondLst>
                                        </p:cTn>
                                        <p:tgtEl>
                                          <p:spTgt spid="13">
                                            <p:txEl>
                                              <p:pRg st="0" end="0"/>
                                            </p:txEl>
                                          </p:spTgt>
                                        </p:tgtEl>
                                      </p:cBhvr>
                                    </p:animEffect>
                                    <p:anim calcmode="lin" valueType="num">
                                      <p:cBhvr>
                                        <p:cTn id="8"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xEl>
                                              <p:pRg st="0" end="0"/>
                                            </p:txEl>
                                          </p:spTgt>
                                        </p:tgtEl>
                                      </p:cBhvr>
                                      <p:to x="100000" y="60000"/>
                                    </p:animScale>
                                    <p:animScale>
                                      <p:cBhvr>
                                        <p:cTn id="14" dur="166" decel="50000">
                                          <p:stCondLst>
                                            <p:cond delay="676"/>
                                          </p:stCondLst>
                                        </p:cTn>
                                        <p:tgtEl>
                                          <p:spTgt spid="13">
                                            <p:txEl>
                                              <p:pRg st="0" end="0"/>
                                            </p:txEl>
                                          </p:spTgt>
                                        </p:tgtEl>
                                      </p:cBhvr>
                                      <p:to x="100000" y="100000"/>
                                    </p:animScale>
                                    <p:animScale>
                                      <p:cBhvr>
                                        <p:cTn id="15" dur="26">
                                          <p:stCondLst>
                                            <p:cond delay="1312"/>
                                          </p:stCondLst>
                                        </p:cTn>
                                        <p:tgtEl>
                                          <p:spTgt spid="13">
                                            <p:txEl>
                                              <p:pRg st="0" end="0"/>
                                            </p:txEl>
                                          </p:spTgt>
                                        </p:tgtEl>
                                      </p:cBhvr>
                                      <p:to x="100000" y="80000"/>
                                    </p:animScale>
                                    <p:animScale>
                                      <p:cBhvr>
                                        <p:cTn id="16" dur="166" decel="50000">
                                          <p:stCondLst>
                                            <p:cond delay="1338"/>
                                          </p:stCondLst>
                                        </p:cTn>
                                        <p:tgtEl>
                                          <p:spTgt spid="13">
                                            <p:txEl>
                                              <p:pRg st="0" end="0"/>
                                            </p:txEl>
                                          </p:spTgt>
                                        </p:tgtEl>
                                      </p:cBhvr>
                                      <p:to x="100000" y="100000"/>
                                    </p:animScale>
                                    <p:animScale>
                                      <p:cBhvr>
                                        <p:cTn id="17" dur="26">
                                          <p:stCondLst>
                                            <p:cond delay="1642"/>
                                          </p:stCondLst>
                                        </p:cTn>
                                        <p:tgtEl>
                                          <p:spTgt spid="13">
                                            <p:txEl>
                                              <p:pRg st="0" end="0"/>
                                            </p:txEl>
                                          </p:spTgt>
                                        </p:tgtEl>
                                      </p:cBhvr>
                                      <p:to x="100000" y="90000"/>
                                    </p:animScale>
                                    <p:animScale>
                                      <p:cBhvr>
                                        <p:cTn id="18" dur="166" decel="50000">
                                          <p:stCondLst>
                                            <p:cond delay="1668"/>
                                          </p:stCondLst>
                                        </p:cTn>
                                        <p:tgtEl>
                                          <p:spTgt spid="13">
                                            <p:txEl>
                                              <p:pRg st="0" end="0"/>
                                            </p:txEl>
                                          </p:spTgt>
                                        </p:tgtEl>
                                      </p:cBhvr>
                                      <p:to x="100000" y="100000"/>
                                    </p:animScale>
                                    <p:animScale>
                                      <p:cBhvr>
                                        <p:cTn id="19" dur="26">
                                          <p:stCondLst>
                                            <p:cond delay="1808"/>
                                          </p:stCondLst>
                                        </p:cTn>
                                        <p:tgtEl>
                                          <p:spTgt spid="13">
                                            <p:txEl>
                                              <p:pRg st="0" end="0"/>
                                            </p:txEl>
                                          </p:spTgt>
                                        </p:tgtEl>
                                      </p:cBhvr>
                                      <p:to x="100000" y="95000"/>
                                    </p:animScale>
                                    <p:animScale>
                                      <p:cBhvr>
                                        <p:cTn id="20" dur="166" decel="50000">
                                          <p:stCondLst>
                                            <p:cond delay="1834"/>
                                          </p:stCondLst>
                                        </p:cTn>
                                        <p:tgtEl>
                                          <p:spTgt spid="1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down)">
                                      <p:cBhvr>
                                        <p:cTn id="59" dur="580">
                                          <p:stCondLst>
                                            <p:cond delay="0"/>
                                          </p:stCondLst>
                                        </p:cTn>
                                        <p:tgtEl>
                                          <p:spTgt spid="6"/>
                                        </p:tgtEl>
                                      </p:cBhvr>
                                    </p:animEffect>
                                    <p:anim calcmode="lin" valueType="num">
                                      <p:cBhvr>
                                        <p:cTn id="6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5" dur="26">
                                          <p:stCondLst>
                                            <p:cond delay="650"/>
                                          </p:stCondLst>
                                        </p:cTn>
                                        <p:tgtEl>
                                          <p:spTgt spid="6"/>
                                        </p:tgtEl>
                                      </p:cBhvr>
                                      <p:to x="100000" y="60000"/>
                                    </p:animScale>
                                    <p:animScale>
                                      <p:cBhvr>
                                        <p:cTn id="66" dur="166" decel="50000">
                                          <p:stCondLst>
                                            <p:cond delay="676"/>
                                          </p:stCondLst>
                                        </p:cTn>
                                        <p:tgtEl>
                                          <p:spTgt spid="6"/>
                                        </p:tgtEl>
                                      </p:cBhvr>
                                      <p:to x="100000" y="100000"/>
                                    </p:animScale>
                                    <p:animScale>
                                      <p:cBhvr>
                                        <p:cTn id="67" dur="26">
                                          <p:stCondLst>
                                            <p:cond delay="1312"/>
                                          </p:stCondLst>
                                        </p:cTn>
                                        <p:tgtEl>
                                          <p:spTgt spid="6"/>
                                        </p:tgtEl>
                                      </p:cBhvr>
                                      <p:to x="100000" y="80000"/>
                                    </p:animScale>
                                    <p:animScale>
                                      <p:cBhvr>
                                        <p:cTn id="68" dur="166" decel="50000">
                                          <p:stCondLst>
                                            <p:cond delay="1338"/>
                                          </p:stCondLst>
                                        </p:cTn>
                                        <p:tgtEl>
                                          <p:spTgt spid="6"/>
                                        </p:tgtEl>
                                      </p:cBhvr>
                                      <p:to x="100000" y="100000"/>
                                    </p:animScale>
                                    <p:animScale>
                                      <p:cBhvr>
                                        <p:cTn id="69" dur="26">
                                          <p:stCondLst>
                                            <p:cond delay="1642"/>
                                          </p:stCondLst>
                                        </p:cTn>
                                        <p:tgtEl>
                                          <p:spTgt spid="6"/>
                                        </p:tgtEl>
                                      </p:cBhvr>
                                      <p:to x="100000" y="90000"/>
                                    </p:animScale>
                                    <p:animScale>
                                      <p:cBhvr>
                                        <p:cTn id="70" dur="166" decel="50000">
                                          <p:stCondLst>
                                            <p:cond delay="1668"/>
                                          </p:stCondLst>
                                        </p:cTn>
                                        <p:tgtEl>
                                          <p:spTgt spid="6"/>
                                        </p:tgtEl>
                                      </p:cBhvr>
                                      <p:to x="100000" y="100000"/>
                                    </p:animScale>
                                    <p:animScale>
                                      <p:cBhvr>
                                        <p:cTn id="71" dur="26">
                                          <p:stCondLst>
                                            <p:cond delay="1808"/>
                                          </p:stCondLst>
                                        </p:cTn>
                                        <p:tgtEl>
                                          <p:spTgt spid="6"/>
                                        </p:tgtEl>
                                      </p:cBhvr>
                                      <p:to x="100000" y="95000"/>
                                    </p:animScale>
                                    <p:animScale>
                                      <p:cBhvr>
                                        <p:cTn id="7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1" name="Rectangle 10"/>
          <p:cNvSpPr/>
          <p:nvPr/>
        </p:nvSpPr>
        <p:spPr>
          <a:xfrm>
            <a:off x="762000" y="0"/>
            <a:ext cx="7467600" cy="954107"/>
          </a:xfrm>
          <a:prstGeom prst="rect">
            <a:avLst/>
          </a:prstGeom>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5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如何才能感受到</a:t>
            </a:r>
            <a:r>
              <a:rPr kumimoji="0" lang="zh-CN" altLang="en-US" sz="5600" b="1" i="0" u="none" strike="noStrike" kern="1200" cap="none" spc="0" normalizeH="0" baseline="0" noProof="0" dirty="0">
                <a:ln>
                  <a:noFill/>
                </a:ln>
                <a:solidFill>
                  <a:srgbClr val="00B050"/>
                </a:solidFill>
                <a:effectLst/>
                <a:uLnTx/>
                <a:uFillTx/>
                <a:latin typeface="Microsoft YaHei" panose="020B0503020204020204" pitchFamily="34" charset="-122"/>
                <a:ea typeface="Microsoft YaHei" panose="020B0503020204020204" pitchFamily="34" charset="-122"/>
                <a:cs typeface="+mn-cs"/>
              </a:rPr>
              <a:t>神的爱</a:t>
            </a:r>
            <a:r>
              <a:rPr kumimoji="0" lang="zh-CN" altLang="en-US" sz="5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p>
        </p:txBody>
      </p:sp>
      <p:sp>
        <p:nvSpPr>
          <p:cNvPr id="13" name="Rectangle 12"/>
          <p:cNvSpPr/>
          <p:nvPr/>
        </p:nvSpPr>
        <p:spPr>
          <a:xfrm>
            <a:off x="76200" y="1028700"/>
            <a:ext cx="3200400" cy="453970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defRPr/>
            </a:pPr>
            <a:r>
              <a:rPr lang="zh-CN" altLang="en-US" sz="2600" b="1" noProof="0" dirty="0" smtClean="0">
                <a:solidFill>
                  <a:srgbClr val="7030A0"/>
                </a:solidFill>
                <a:latin typeface="Microsoft YaHei" panose="020B0503020204020204" pitchFamily="34" charset="-122"/>
                <a:ea typeface="Microsoft YaHei" panose="020B0503020204020204" pitchFamily="34" charset="-122"/>
              </a:rPr>
              <a:t>“小</a:t>
            </a:r>
            <a:r>
              <a:rPr lang="zh-CN" altLang="en-US" sz="2600" b="1" noProof="0" dirty="0" smtClean="0">
                <a:solidFill>
                  <a:srgbClr val="7030A0"/>
                </a:solidFill>
                <a:latin typeface="Microsoft YaHei" panose="020B0503020204020204" pitchFamily="34" charset="-122"/>
                <a:ea typeface="Microsoft YaHei" panose="020B0503020204020204" pitchFamily="34" charset="-122"/>
              </a:rPr>
              <a:t>儿</a:t>
            </a:r>
            <a:r>
              <a:rPr lang="zh-CN" altLang="en-US" sz="2600" b="1" noProof="0" dirty="0" smtClean="0">
                <a:solidFill>
                  <a:srgbClr val="7030A0"/>
                </a:solidFill>
                <a:latin typeface="Microsoft YaHei" panose="020B0503020204020204" pitchFamily="34" charset="-122"/>
                <a:ea typeface="Microsoft YaHei" panose="020B0503020204020204" pitchFamily="34" charset="-122"/>
              </a:rPr>
              <a:t>子”型的人  </a:t>
            </a:r>
            <a:endParaRPr lang="en-US" altLang="zh-CN" sz="2600" b="1" noProof="0" dirty="0" smtClean="0">
              <a:solidFill>
                <a:srgbClr val="7030A0"/>
              </a:solidFill>
              <a:latin typeface="Microsoft YaHei" panose="020B0503020204020204" pitchFamily="34" charset="-122"/>
              <a:ea typeface="Microsoft YaHei" panose="020B0503020204020204" pitchFamily="34" charset="-122"/>
            </a:endParaRPr>
          </a:p>
          <a:p>
            <a:pPr lvl="0">
              <a:spcAft>
                <a:spcPts val="600"/>
              </a:spcAft>
              <a:defRPr/>
            </a:pPr>
            <a:r>
              <a:rPr lang="en-US" altLang="zh-CN" sz="2600" b="1" dirty="0">
                <a:solidFill>
                  <a:srgbClr val="7030A0"/>
                </a:solidFill>
                <a:latin typeface="Microsoft YaHei" panose="020B0503020204020204" pitchFamily="34" charset="-122"/>
                <a:ea typeface="Microsoft YaHei" panose="020B0503020204020204" pitchFamily="34" charset="-122"/>
              </a:rPr>
              <a:t> </a:t>
            </a:r>
            <a:r>
              <a:rPr lang="zh-CN" altLang="en-US" sz="2600" b="1" noProof="0" dirty="0" smtClean="0">
                <a:solidFill>
                  <a:srgbClr val="7030A0"/>
                </a:solidFill>
                <a:latin typeface="Microsoft YaHei" panose="020B0503020204020204" pitchFamily="34" charset="-122"/>
                <a:ea typeface="Microsoft YaHei" panose="020B0503020204020204" pitchFamily="34" charset="-122"/>
              </a:rPr>
              <a:t>（无法主义者）：</a:t>
            </a:r>
            <a:endParaRPr lang="en-US" altLang="zh-CN" sz="2600" b="1" noProof="0" dirty="0" smtClean="0">
              <a:solidFill>
                <a:srgbClr val="7030A0"/>
              </a:solidFill>
              <a:latin typeface="Microsoft YaHei" panose="020B0503020204020204" pitchFamily="34" charset="-122"/>
              <a:ea typeface="Microsoft YaHei" panose="020B0503020204020204" pitchFamily="34" charset="-122"/>
            </a:endParaRPr>
          </a:p>
          <a:p>
            <a:pPr marL="274320" lvl="0" indent="-274320">
              <a:spcBef>
                <a:spcPts val="600"/>
              </a:spcBef>
              <a:buFont typeface="Arial" panose="020B0604020202020204" pitchFamily="34" charset="0"/>
              <a:buChar char="•"/>
              <a:defRPr/>
            </a:pPr>
            <a:r>
              <a:rPr lang="zh-CN" altLang="en-US" sz="2300" b="1" dirty="0" smtClean="0">
                <a:solidFill>
                  <a:prstClr val="black"/>
                </a:solidFill>
                <a:latin typeface="Microsoft YaHei" panose="020B0503020204020204" pitchFamily="34" charset="-122"/>
                <a:ea typeface="Microsoft YaHei" panose="020B0503020204020204" pitchFamily="34" charset="-122"/>
              </a:rPr>
              <a:t>在神面前</a:t>
            </a:r>
            <a:r>
              <a:rPr lang="zh-CN" altLang="en-US" sz="2300" b="1" dirty="0" smtClean="0">
                <a:solidFill>
                  <a:prstClr val="black"/>
                </a:solidFill>
                <a:latin typeface="Microsoft YaHei" panose="020B0503020204020204" pitchFamily="34" charset="-122"/>
                <a:ea typeface="Microsoft YaHei" panose="020B0503020204020204" pitchFamily="34" charset="-122"/>
              </a:rPr>
              <a:t>时</a:t>
            </a:r>
            <a:r>
              <a:rPr lang="zh-CN" altLang="en-US" sz="2300" b="1" dirty="0" smtClean="0">
                <a:solidFill>
                  <a:srgbClr val="7030A0"/>
                </a:solidFill>
                <a:latin typeface="Microsoft YaHei" panose="020B0503020204020204" pitchFamily="34" charset="-122"/>
                <a:ea typeface="Microsoft YaHei" panose="020B0503020204020204" pitchFamily="34" charset="-122"/>
              </a:rPr>
              <a:t>“</a:t>
            </a:r>
            <a:r>
              <a:rPr lang="zh-CN" altLang="en-US" sz="2300" b="1" noProof="0" dirty="0" smtClean="0">
                <a:solidFill>
                  <a:srgbClr val="7030A0"/>
                </a:solidFill>
                <a:latin typeface="Microsoft YaHei" panose="020B0503020204020204" pitchFamily="34" charset="-122"/>
                <a:ea typeface="Microsoft YaHei" panose="020B0503020204020204" pitchFamily="34" charset="-122"/>
              </a:rPr>
              <a:t>容</a:t>
            </a:r>
            <a:r>
              <a:rPr lang="zh-CN" altLang="en-US" sz="2300" b="1" noProof="0" dirty="0" smtClean="0">
                <a:solidFill>
                  <a:srgbClr val="7030A0"/>
                </a:solidFill>
                <a:latin typeface="Microsoft YaHei" panose="020B0503020204020204" pitchFamily="34" charset="-122"/>
                <a:ea typeface="Microsoft YaHei" panose="020B0503020204020204" pitchFamily="34" charset="-122"/>
              </a:rPr>
              <a:t>易领</a:t>
            </a:r>
            <a:r>
              <a:rPr lang="zh-CN" altLang="en-US" sz="2300" b="1" noProof="0" dirty="0" smtClean="0">
                <a:solidFill>
                  <a:srgbClr val="7030A0"/>
                </a:solidFill>
                <a:latin typeface="Microsoft YaHei" panose="020B0503020204020204" pitchFamily="34" charset="-122"/>
                <a:ea typeface="Microsoft YaHei" panose="020B0503020204020204" pitchFamily="34" charset="-122"/>
              </a:rPr>
              <a:t>受”</a:t>
            </a:r>
            <a:r>
              <a:rPr lang="zh-CN" altLang="en-US" sz="2300" b="1" noProof="0" dirty="0" smtClean="0">
                <a:solidFill>
                  <a:prstClr val="black"/>
                </a:solidFill>
                <a:latin typeface="Microsoft YaHei" panose="020B0503020204020204" pitchFamily="34" charset="-122"/>
                <a:ea typeface="Microsoft YaHei" panose="020B0503020204020204" pitchFamily="34" charset="-122"/>
              </a:rPr>
              <a:t>从</a:t>
            </a:r>
            <a:r>
              <a:rPr lang="zh-CN" altLang="en-US" sz="2300" b="1" noProof="0" dirty="0" smtClean="0">
                <a:solidFill>
                  <a:prstClr val="black"/>
                </a:solidFill>
                <a:latin typeface="Microsoft YaHei" panose="020B0503020204020204" pitchFamily="34" charset="-122"/>
                <a:ea typeface="Microsoft YaHei" panose="020B0503020204020204" pitchFamily="34" charset="-122"/>
              </a:rPr>
              <a:t>神来的东西</a:t>
            </a:r>
            <a:endParaRPr lang="en-US" altLang="zh-CN" sz="2300" b="1" noProof="0" dirty="0" smtClean="0">
              <a:solidFill>
                <a:prstClr val="black"/>
              </a:solidFill>
              <a:latin typeface="Microsoft YaHei" panose="020B0503020204020204" pitchFamily="34" charset="-122"/>
              <a:ea typeface="Microsoft YaHei" panose="020B0503020204020204" pitchFamily="34" charset="-122"/>
            </a:endParaRPr>
          </a:p>
          <a:p>
            <a:pPr marL="274320" lvl="0" indent="-274320">
              <a:spcBef>
                <a:spcPts val="600"/>
              </a:spcBef>
              <a:buFont typeface="Arial" panose="020B0604020202020204" pitchFamily="34" charset="0"/>
              <a:buChar char="•"/>
              <a:defRPr/>
            </a:pPr>
            <a:r>
              <a:rPr lang="zh-CN" altLang="en-US" sz="2300" b="1" noProof="0" dirty="0" smtClean="0">
                <a:solidFill>
                  <a:prstClr val="black"/>
                </a:solidFill>
                <a:latin typeface="Microsoft YaHei" panose="020B0503020204020204" pitchFamily="34" charset="-122"/>
                <a:ea typeface="Microsoft YaHei" panose="020B0503020204020204" pitchFamily="34" charset="-122"/>
              </a:rPr>
              <a:t>容易</a:t>
            </a:r>
            <a:r>
              <a:rPr lang="zh-CN" altLang="en-US" sz="2300" b="1" noProof="0" dirty="0" smtClean="0">
                <a:solidFill>
                  <a:prstClr val="black"/>
                </a:solidFill>
                <a:latin typeface="Microsoft YaHei" panose="020B0503020204020204" pitchFamily="34" charset="-122"/>
                <a:ea typeface="Microsoft YaHei" panose="020B0503020204020204" pitchFamily="34" charset="-122"/>
              </a:rPr>
              <a:t>把从神领受的当</a:t>
            </a:r>
            <a:r>
              <a:rPr lang="zh-CN" altLang="en-US" sz="2300" b="1" noProof="0" dirty="0" smtClean="0">
                <a:solidFill>
                  <a:prstClr val="black"/>
                </a:solidFill>
                <a:latin typeface="Microsoft YaHei" panose="020B0503020204020204" pitchFamily="34" charset="-122"/>
                <a:ea typeface="Microsoft YaHei" panose="020B0503020204020204" pitchFamily="34" charset="-122"/>
              </a:rPr>
              <a:t>作对</a:t>
            </a:r>
            <a:r>
              <a:rPr lang="zh-CN" altLang="en-US" sz="2300" b="1" noProof="0" dirty="0" smtClean="0">
                <a:solidFill>
                  <a:srgbClr val="7030A0"/>
                </a:solidFill>
                <a:latin typeface="Microsoft YaHei" panose="020B0503020204020204" pitchFamily="34" charset="-122"/>
                <a:ea typeface="Microsoft YaHei" panose="020B0503020204020204" pitchFamily="34" charset="-122"/>
              </a:rPr>
              <a:t>自我</a:t>
            </a:r>
            <a:r>
              <a:rPr lang="zh-CN" altLang="en-US" sz="2300" b="1" noProof="0" dirty="0" smtClean="0">
                <a:solidFill>
                  <a:prstClr val="black"/>
                </a:solidFill>
                <a:latin typeface="Microsoft YaHei" panose="020B0503020204020204" pitchFamily="34" charset="-122"/>
                <a:ea typeface="Microsoft YaHei" panose="020B0503020204020204" pitchFamily="34" charset="-122"/>
              </a:rPr>
              <a:t>的肯定</a:t>
            </a:r>
            <a:endParaRPr lang="en-US" altLang="zh-CN" sz="2300" b="1" noProof="0" dirty="0" smtClean="0">
              <a:solidFill>
                <a:prstClr val="black"/>
              </a:solidFill>
              <a:latin typeface="Microsoft YaHei" panose="020B0503020204020204" pitchFamily="34" charset="-122"/>
              <a:ea typeface="Microsoft YaHei" panose="020B0503020204020204" pitchFamily="34" charset="-122"/>
            </a:endParaRPr>
          </a:p>
          <a:p>
            <a:pPr marL="274320" lvl="0" indent="-274320">
              <a:spcBef>
                <a:spcPts val="600"/>
              </a:spcBef>
              <a:buFont typeface="Arial" panose="020B0604020202020204" pitchFamily="34" charset="0"/>
              <a:buChar char="•"/>
              <a:defRPr/>
            </a:pPr>
            <a:r>
              <a:rPr lang="zh-CN" altLang="en-US" sz="2300" b="1" noProof="0" dirty="0" smtClean="0">
                <a:solidFill>
                  <a:prstClr val="black"/>
                </a:solidFill>
                <a:latin typeface="Microsoft YaHei" panose="020B0503020204020204" pitchFamily="34" charset="-122"/>
                <a:ea typeface="Microsoft YaHei" panose="020B0503020204020204" pitchFamily="34" charset="-122"/>
              </a:rPr>
              <a:t>往往陷入</a:t>
            </a:r>
            <a:r>
              <a:rPr lang="zh-CN" altLang="en-US" sz="2300" b="1" noProof="0" dirty="0" smtClean="0">
                <a:solidFill>
                  <a:srgbClr val="7030A0"/>
                </a:solidFill>
                <a:latin typeface="Microsoft YaHei" panose="020B0503020204020204" pitchFamily="34" charset="-122"/>
                <a:ea typeface="Microsoft YaHei" panose="020B0503020204020204" pitchFamily="34" charset="-122"/>
              </a:rPr>
              <a:t>放纵私欲、从麻烦中无法脱离</a:t>
            </a:r>
            <a:r>
              <a:rPr lang="zh-CN" altLang="en-US" sz="2300" b="1" noProof="0" dirty="0" smtClean="0">
                <a:solidFill>
                  <a:prstClr val="black"/>
                </a:solidFill>
                <a:latin typeface="Microsoft YaHei" panose="020B0503020204020204" pitchFamily="34" charset="-122"/>
                <a:ea typeface="Microsoft YaHei" panose="020B0503020204020204" pitchFamily="34" charset="-122"/>
              </a:rPr>
              <a:t>的困境</a:t>
            </a:r>
            <a:endParaRPr lang="en-US" altLang="zh-CN" sz="2300" b="1" noProof="0" dirty="0" smtClean="0">
              <a:solidFill>
                <a:prstClr val="black"/>
              </a:solidFill>
              <a:latin typeface="Microsoft YaHei" panose="020B0503020204020204" pitchFamily="34" charset="-122"/>
              <a:ea typeface="Microsoft YaHei" panose="020B0503020204020204" pitchFamily="34" charset="-122"/>
            </a:endParaRPr>
          </a:p>
          <a:p>
            <a:pPr marL="274320" lvl="0" indent="-274320">
              <a:spcBef>
                <a:spcPts val="600"/>
              </a:spcBef>
              <a:buFont typeface="Arial" panose="020B0604020202020204" pitchFamily="34" charset="0"/>
              <a:buChar char="•"/>
              <a:defRPr/>
            </a:pPr>
            <a:r>
              <a:rPr lang="zh-CN" altLang="en-US" sz="2300" b="1" dirty="0" smtClean="0">
                <a:solidFill>
                  <a:prstClr val="black"/>
                </a:solidFill>
                <a:latin typeface="Microsoft YaHei" panose="020B0503020204020204" pitchFamily="34" charset="-122"/>
                <a:ea typeface="Microsoft YaHei" panose="020B0503020204020204" pitchFamily="34" charset="-122"/>
              </a:rPr>
              <a:t>从对</a:t>
            </a:r>
            <a:r>
              <a:rPr lang="zh-CN" altLang="en-US" sz="2300" b="1" dirty="0" smtClean="0">
                <a:solidFill>
                  <a:srgbClr val="7030A0"/>
                </a:solidFill>
                <a:latin typeface="Microsoft YaHei" panose="020B0503020204020204" pitchFamily="34" charset="-122"/>
                <a:ea typeface="Microsoft YaHei" panose="020B0503020204020204" pitchFamily="34" charset="-122"/>
              </a:rPr>
              <a:t>自我的放纵</a:t>
            </a:r>
            <a:r>
              <a:rPr lang="zh-CN" altLang="en-US" sz="2300" b="1" dirty="0" smtClean="0">
                <a:solidFill>
                  <a:prstClr val="black"/>
                </a:solidFill>
                <a:latin typeface="Microsoft YaHei" panose="020B0503020204020204" pitchFamily="34" charset="-122"/>
                <a:ea typeface="Microsoft YaHei" panose="020B0503020204020204" pitchFamily="34" charset="-122"/>
              </a:rPr>
              <a:t>悔改后</a:t>
            </a:r>
            <a:r>
              <a:rPr lang="zh-CN" altLang="en-US" sz="2300" b="1" dirty="0" smtClean="0">
                <a:solidFill>
                  <a:prstClr val="black"/>
                </a:solidFill>
                <a:latin typeface="Microsoft YaHei" panose="020B0503020204020204" pitchFamily="34" charset="-122"/>
                <a:ea typeface="Microsoft YaHei" panose="020B0503020204020204" pitchFamily="34" charset="-122"/>
              </a:rPr>
              <a:t>才可能明白的神爱</a:t>
            </a:r>
            <a:endParaRPr kumimoji="0" lang="zh-CN" altLang="en-US" sz="23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p:cxnSp>
        <p:nvCxnSpPr>
          <p:cNvPr id="17" name="Straight Connector 16"/>
          <p:cNvCxnSpPr/>
          <p:nvPr/>
        </p:nvCxnSpPr>
        <p:spPr>
          <a:xfrm>
            <a:off x="-4619" y="968789"/>
            <a:ext cx="9144000" cy="0"/>
          </a:xfrm>
          <a:prstGeom prst="line">
            <a:avLst/>
          </a:prstGeom>
          <a:ln>
            <a:solidFill>
              <a:schemeClr val="tx1"/>
            </a:solidFill>
          </a:ln>
        </p:spPr>
        <p:style>
          <a:lnRef idx="3">
            <a:schemeClr val="accent2"/>
          </a:lnRef>
          <a:fillRef idx="0">
            <a:schemeClr val="accent2"/>
          </a:fillRef>
          <a:effectRef idx="2">
            <a:schemeClr val="accent2"/>
          </a:effectRef>
          <a:fontRef idx="minor">
            <a:schemeClr val="tx1"/>
          </a:fontRef>
        </p:style>
      </p:cxnSp>
      <p:sp>
        <p:nvSpPr>
          <p:cNvPr id="9" name="Rectangle 8"/>
          <p:cNvSpPr/>
          <p:nvPr/>
        </p:nvSpPr>
        <p:spPr>
          <a:xfrm>
            <a:off x="5634182" y="1028700"/>
            <a:ext cx="3428999" cy="453970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defRPr/>
            </a:pPr>
            <a:r>
              <a:rPr lang="zh-CN" altLang="en-US" sz="2600" b="1" noProof="0" dirty="0" smtClean="0">
                <a:solidFill>
                  <a:srgbClr val="C00000"/>
                </a:solidFill>
                <a:latin typeface="Microsoft YaHei" panose="020B0503020204020204" pitchFamily="34" charset="-122"/>
                <a:ea typeface="Microsoft YaHei" panose="020B0503020204020204" pitchFamily="34" charset="-122"/>
              </a:rPr>
              <a:t>“大</a:t>
            </a:r>
            <a:r>
              <a:rPr lang="zh-CN" altLang="en-US" sz="2600" b="1" noProof="0" dirty="0" smtClean="0">
                <a:solidFill>
                  <a:srgbClr val="C00000"/>
                </a:solidFill>
                <a:latin typeface="Microsoft YaHei" panose="020B0503020204020204" pitchFamily="34" charset="-122"/>
                <a:ea typeface="Microsoft YaHei" panose="020B0503020204020204" pitchFamily="34" charset="-122"/>
              </a:rPr>
              <a:t>儿</a:t>
            </a:r>
            <a:r>
              <a:rPr lang="zh-CN" altLang="en-US" sz="2600" b="1" noProof="0" dirty="0" smtClean="0">
                <a:solidFill>
                  <a:srgbClr val="C00000"/>
                </a:solidFill>
                <a:latin typeface="Microsoft YaHei" panose="020B0503020204020204" pitchFamily="34" charset="-122"/>
                <a:ea typeface="Microsoft YaHei" panose="020B0503020204020204" pitchFamily="34" charset="-122"/>
              </a:rPr>
              <a:t>子”型的人</a:t>
            </a:r>
            <a:endParaRPr lang="en-US" altLang="zh-CN" sz="2600" b="1" noProof="0" dirty="0" smtClean="0">
              <a:solidFill>
                <a:srgbClr val="C00000"/>
              </a:solidFill>
              <a:latin typeface="Microsoft YaHei" panose="020B0503020204020204" pitchFamily="34" charset="-122"/>
              <a:ea typeface="Microsoft YaHei" panose="020B0503020204020204" pitchFamily="34" charset="-122"/>
            </a:endParaRPr>
          </a:p>
          <a:p>
            <a:pPr lvl="0">
              <a:spcAft>
                <a:spcPts val="600"/>
              </a:spcAft>
              <a:defRPr/>
            </a:pPr>
            <a:r>
              <a:rPr lang="zh-CN" altLang="en-US" sz="2600" b="1" noProof="0" dirty="0" smtClean="0">
                <a:solidFill>
                  <a:srgbClr val="C00000"/>
                </a:solidFill>
                <a:latin typeface="Microsoft YaHei" panose="020B0503020204020204" pitchFamily="34" charset="-122"/>
                <a:ea typeface="Microsoft YaHei" panose="020B0503020204020204" pitchFamily="34" charset="-122"/>
              </a:rPr>
              <a:t> （律法主义者）：</a:t>
            </a:r>
            <a:endParaRPr lang="en-US" altLang="zh-CN" sz="2600" b="1" noProof="0" dirty="0" smtClean="0">
              <a:solidFill>
                <a:srgbClr val="C00000"/>
              </a:solidFill>
              <a:latin typeface="Microsoft YaHei" panose="020B0503020204020204" pitchFamily="34" charset="-122"/>
              <a:ea typeface="Microsoft YaHei" panose="020B0503020204020204" pitchFamily="34" charset="-122"/>
            </a:endParaRPr>
          </a:p>
          <a:p>
            <a:pPr marL="274320" lvl="0" indent="-274320">
              <a:spcBef>
                <a:spcPts val="600"/>
              </a:spcBef>
              <a:buFont typeface="Arial" panose="020B0604020202020204" pitchFamily="34" charset="0"/>
              <a:buChar char="•"/>
              <a:defRPr/>
            </a:pPr>
            <a:r>
              <a:rPr lang="zh-CN" altLang="en-US" sz="2300" b="1" dirty="0" smtClean="0">
                <a:solidFill>
                  <a:prstClr val="black"/>
                </a:solidFill>
                <a:latin typeface="Microsoft YaHei" panose="020B0503020204020204" pitchFamily="34" charset="-122"/>
                <a:ea typeface="Microsoft YaHei" panose="020B0503020204020204" pitchFamily="34" charset="-122"/>
              </a:rPr>
              <a:t>在神面前</a:t>
            </a:r>
            <a:r>
              <a:rPr lang="zh-CN" altLang="en-US" sz="2300" b="1" dirty="0" smtClean="0">
                <a:solidFill>
                  <a:prstClr val="black"/>
                </a:solidFill>
                <a:latin typeface="Microsoft YaHei" panose="020B0503020204020204" pitchFamily="34" charset="-122"/>
                <a:ea typeface="Microsoft YaHei" panose="020B0503020204020204" pitchFamily="34" charset="-122"/>
              </a:rPr>
              <a:t>时</a:t>
            </a:r>
            <a:r>
              <a:rPr lang="zh-CN" altLang="en-US" sz="2300" b="1" dirty="0" smtClean="0">
                <a:solidFill>
                  <a:srgbClr val="C00000"/>
                </a:solidFill>
                <a:latin typeface="Microsoft YaHei" panose="020B0503020204020204" pitchFamily="34" charset="-122"/>
                <a:ea typeface="Microsoft YaHei" panose="020B0503020204020204" pitchFamily="34" charset="-122"/>
              </a:rPr>
              <a:t>“不</a:t>
            </a:r>
            <a:r>
              <a:rPr lang="zh-CN" altLang="en-US" sz="2300" b="1" noProof="0" dirty="0" smtClean="0">
                <a:solidFill>
                  <a:srgbClr val="C00000"/>
                </a:solidFill>
                <a:latin typeface="Microsoft YaHei" panose="020B0503020204020204" pitchFamily="34" charset="-122"/>
                <a:ea typeface="Microsoft YaHei" panose="020B0503020204020204" pitchFamily="34" charset="-122"/>
              </a:rPr>
              <a:t>容易领</a:t>
            </a:r>
            <a:r>
              <a:rPr lang="zh-CN" altLang="en-US" sz="2300" b="1" noProof="0" dirty="0" smtClean="0">
                <a:solidFill>
                  <a:srgbClr val="C00000"/>
                </a:solidFill>
                <a:latin typeface="Microsoft YaHei" panose="020B0503020204020204" pitchFamily="34" charset="-122"/>
                <a:ea typeface="Microsoft YaHei" panose="020B0503020204020204" pitchFamily="34" charset="-122"/>
              </a:rPr>
              <a:t>受”</a:t>
            </a:r>
            <a:r>
              <a:rPr lang="zh-CN" altLang="en-US" sz="2300" b="1" noProof="0" dirty="0" smtClean="0">
                <a:solidFill>
                  <a:prstClr val="black"/>
                </a:solidFill>
                <a:latin typeface="Microsoft YaHei" panose="020B0503020204020204" pitchFamily="34" charset="-122"/>
                <a:ea typeface="Microsoft YaHei" panose="020B0503020204020204" pitchFamily="34" charset="-122"/>
              </a:rPr>
              <a:t>从</a:t>
            </a:r>
            <a:r>
              <a:rPr lang="zh-CN" altLang="en-US" sz="2300" b="1" noProof="0" dirty="0" smtClean="0">
                <a:solidFill>
                  <a:prstClr val="black"/>
                </a:solidFill>
                <a:latin typeface="Microsoft YaHei" panose="020B0503020204020204" pitchFamily="34" charset="-122"/>
                <a:ea typeface="Microsoft YaHei" panose="020B0503020204020204" pitchFamily="34" charset="-122"/>
              </a:rPr>
              <a:t>神来的东西</a:t>
            </a:r>
            <a:endParaRPr lang="en-US" altLang="zh-CN" sz="2300" b="1" noProof="0" dirty="0" smtClean="0">
              <a:solidFill>
                <a:prstClr val="black"/>
              </a:solidFill>
              <a:latin typeface="Microsoft YaHei" panose="020B0503020204020204" pitchFamily="34" charset="-122"/>
              <a:ea typeface="Microsoft YaHei" panose="020B0503020204020204" pitchFamily="34" charset="-122"/>
            </a:endParaRPr>
          </a:p>
          <a:p>
            <a:pPr marL="274320" lvl="0" indent="-274320">
              <a:spcBef>
                <a:spcPts val="600"/>
              </a:spcBef>
              <a:buFont typeface="Arial" panose="020B0604020202020204" pitchFamily="34" charset="0"/>
              <a:buChar char="•"/>
              <a:defRPr/>
            </a:pPr>
            <a:r>
              <a:rPr lang="zh-CN" altLang="en-US" sz="2300" b="1" dirty="0">
                <a:solidFill>
                  <a:prstClr val="black"/>
                </a:solidFill>
                <a:latin typeface="Microsoft YaHei" panose="020B0503020204020204" pitchFamily="34" charset="-122"/>
                <a:ea typeface="Microsoft YaHei" panose="020B0503020204020204" pitchFamily="34" charset="-122"/>
              </a:rPr>
              <a:t>容易把从神领受的当作对</a:t>
            </a:r>
            <a:r>
              <a:rPr lang="zh-CN" altLang="en-US" sz="2300" b="1" noProof="0" dirty="0" smtClean="0">
                <a:solidFill>
                  <a:srgbClr val="C00000"/>
                </a:solidFill>
                <a:latin typeface="Microsoft YaHei" panose="020B0503020204020204" pitchFamily="34" charset="-122"/>
                <a:ea typeface="Microsoft YaHei" panose="020B0503020204020204" pitchFamily="34" charset="-122"/>
              </a:rPr>
              <a:t>自我努力</a:t>
            </a:r>
            <a:r>
              <a:rPr lang="zh-CN" altLang="en-US" sz="2300" b="1" noProof="0" dirty="0" smtClean="0">
                <a:solidFill>
                  <a:prstClr val="black"/>
                </a:solidFill>
                <a:latin typeface="Microsoft YaHei" panose="020B0503020204020204" pitchFamily="34" charset="-122"/>
                <a:ea typeface="Microsoft YaHei" panose="020B0503020204020204" pitchFamily="34" charset="-122"/>
              </a:rPr>
              <a:t>的肯定</a:t>
            </a:r>
            <a:endParaRPr lang="en-US" altLang="zh-CN" sz="2300" b="1" noProof="0" dirty="0" smtClean="0">
              <a:solidFill>
                <a:prstClr val="black"/>
              </a:solidFill>
              <a:latin typeface="Microsoft YaHei" panose="020B0503020204020204" pitchFamily="34" charset="-122"/>
              <a:ea typeface="Microsoft YaHei" panose="020B0503020204020204" pitchFamily="34" charset="-122"/>
            </a:endParaRPr>
          </a:p>
          <a:p>
            <a:pPr marL="274320" lvl="0" indent="-274320">
              <a:spcBef>
                <a:spcPts val="600"/>
              </a:spcBef>
              <a:buFont typeface="Arial" panose="020B0604020202020204" pitchFamily="34" charset="0"/>
              <a:buChar char="•"/>
              <a:defRPr/>
            </a:pPr>
            <a:r>
              <a:rPr lang="zh-CN" altLang="en-US" sz="2300" b="1" noProof="0" dirty="0" smtClean="0">
                <a:solidFill>
                  <a:prstClr val="black"/>
                </a:solidFill>
                <a:latin typeface="Microsoft YaHei" panose="020B0503020204020204" pitchFamily="34" charset="-122"/>
                <a:ea typeface="Microsoft YaHei" panose="020B0503020204020204" pitchFamily="34" charset="-122"/>
              </a:rPr>
              <a:t>往往陷入</a:t>
            </a:r>
            <a:r>
              <a:rPr lang="zh-CN" altLang="en-US" sz="2300" b="1" noProof="0" dirty="0" smtClean="0">
                <a:solidFill>
                  <a:srgbClr val="C00000"/>
                </a:solidFill>
                <a:latin typeface="Microsoft YaHei" panose="020B0503020204020204" pitchFamily="34" charset="-122"/>
                <a:ea typeface="Microsoft YaHei" panose="020B0503020204020204" pitchFamily="34" charset="-122"/>
              </a:rPr>
              <a:t>自我努力</a:t>
            </a:r>
            <a:r>
              <a:rPr lang="zh-CN" altLang="en-US" sz="2300" b="1" noProof="0" dirty="0" smtClean="0">
                <a:solidFill>
                  <a:srgbClr val="C00000"/>
                </a:solidFill>
                <a:latin typeface="Microsoft YaHei" panose="020B0503020204020204" pitchFamily="34" charset="-122"/>
                <a:ea typeface="Microsoft YaHei" panose="020B0503020204020204" pitchFamily="34" charset="-122"/>
              </a:rPr>
              <a:t>、</a:t>
            </a:r>
            <a:r>
              <a:rPr lang="zh-CN" altLang="en-US" sz="2300" b="1" noProof="0" dirty="0">
                <a:solidFill>
                  <a:srgbClr val="C00000"/>
                </a:solidFill>
                <a:latin typeface="Microsoft YaHei" panose="020B0503020204020204" pitchFamily="34" charset="-122"/>
                <a:ea typeface="Microsoft YaHei" panose="020B0503020204020204" pitchFamily="34" charset="-122"/>
              </a:rPr>
              <a:t>却</a:t>
            </a:r>
            <a:r>
              <a:rPr lang="zh-CN" altLang="en-US" sz="2300" b="1" noProof="0" dirty="0" smtClean="0">
                <a:solidFill>
                  <a:srgbClr val="C00000"/>
                </a:solidFill>
                <a:latin typeface="Microsoft YaHei" panose="020B0503020204020204" pitchFamily="34" charset="-122"/>
                <a:ea typeface="Microsoft YaHei" panose="020B0503020204020204" pitchFamily="34" charset="-122"/>
              </a:rPr>
              <a:t>觉</a:t>
            </a:r>
            <a:r>
              <a:rPr lang="zh-CN" altLang="en-US" sz="2300" b="1" noProof="0" dirty="0" smtClean="0">
                <a:solidFill>
                  <a:srgbClr val="C00000"/>
                </a:solidFill>
                <a:latin typeface="Microsoft YaHei" panose="020B0503020204020204" pitchFamily="34" charset="-122"/>
                <a:ea typeface="Microsoft YaHei" panose="020B0503020204020204" pitchFamily="34" charset="-122"/>
              </a:rPr>
              <a:t>得神不帮忙</a:t>
            </a:r>
            <a:r>
              <a:rPr lang="zh-CN" altLang="en-US" sz="2300" b="1" noProof="0" dirty="0" smtClean="0">
                <a:solidFill>
                  <a:prstClr val="black"/>
                </a:solidFill>
                <a:latin typeface="Microsoft YaHei" panose="020B0503020204020204" pitchFamily="34" charset="-122"/>
                <a:ea typeface="Microsoft YaHei" panose="020B0503020204020204" pitchFamily="34" charset="-122"/>
              </a:rPr>
              <a:t>的困境</a:t>
            </a:r>
            <a:endParaRPr lang="en-US" altLang="zh-CN" sz="2300" b="1" noProof="0" dirty="0" smtClean="0">
              <a:solidFill>
                <a:prstClr val="black"/>
              </a:solidFill>
              <a:latin typeface="Microsoft YaHei" panose="020B0503020204020204" pitchFamily="34" charset="-122"/>
              <a:ea typeface="Microsoft YaHei" panose="020B0503020204020204" pitchFamily="34" charset="-122"/>
            </a:endParaRPr>
          </a:p>
          <a:p>
            <a:pPr marL="274320" lvl="0" indent="-274320">
              <a:spcBef>
                <a:spcPts val="600"/>
              </a:spcBef>
              <a:buFont typeface="Arial" panose="020B0604020202020204" pitchFamily="34" charset="0"/>
              <a:buChar char="•"/>
              <a:defRPr/>
            </a:pPr>
            <a:r>
              <a:rPr lang="zh-CN" altLang="en-US" sz="2300" b="1" dirty="0" smtClean="0">
                <a:solidFill>
                  <a:prstClr val="black"/>
                </a:solidFill>
                <a:latin typeface="Microsoft YaHei" panose="020B0503020204020204" pitchFamily="34" charset="-122"/>
                <a:ea typeface="Microsoft YaHei" panose="020B0503020204020204" pitchFamily="34" charset="-122"/>
              </a:rPr>
              <a:t>从对自我的</a:t>
            </a:r>
            <a:r>
              <a:rPr lang="zh-CN" altLang="en-US" sz="2300" b="1" dirty="0" smtClean="0">
                <a:solidFill>
                  <a:srgbClr val="C00000"/>
                </a:solidFill>
                <a:latin typeface="Microsoft YaHei" panose="020B0503020204020204" pitchFamily="34" charset="-122"/>
                <a:ea typeface="Microsoft YaHei" panose="020B0503020204020204" pitchFamily="34" charset="-122"/>
              </a:rPr>
              <a:t>依靠和约束</a:t>
            </a:r>
            <a:r>
              <a:rPr lang="zh-CN" altLang="en-US" sz="2300" b="1" dirty="0" smtClean="0">
                <a:solidFill>
                  <a:prstClr val="black"/>
                </a:solidFill>
                <a:latin typeface="Microsoft YaHei" panose="020B0503020204020204" pitchFamily="34" charset="-122"/>
                <a:ea typeface="Microsoft YaHei" panose="020B0503020204020204" pitchFamily="34" charset="-122"/>
              </a:rPr>
              <a:t>悔改后</a:t>
            </a:r>
            <a:r>
              <a:rPr lang="zh-CN" altLang="en-US" sz="2300" b="1" dirty="0" smtClean="0">
                <a:solidFill>
                  <a:prstClr val="black"/>
                </a:solidFill>
                <a:latin typeface="Microsoft YaHei" panose="020B0503020204020204" pitchFamily="34" charset="-122"/>
                <a:ea typeface="Microsoft YaHei" panose="020B0503020204020204" pitchFamily="34" charset="-122"/>
              </a:rPr>
              <a:t>才可能明</a:t>
            </a:r>
            <a:r>
              <a:rPr lang="zh-CN" altLang="en-US" sz="2300" b="1" dirty="0" smtClean="0">
                <a:solidFill>
                  <a:prstClr val="black"/>
                </a:solidFill>
                <a:latin typeface="Microsoft YaHei" panose="020B0503020204020204" pitchFamily="34" charset="-122"/>
                <a:ea typeface="Microsoft YaHei" panose="020B0503020204020204" pitchFamily="34" charset="-122"/>
              </a:rPr>
              <a:t>白</a:t>
            </a:r>
            <a:r>
              <a:rPr lang="zh-CN" altLang="en-US" sz="2300" b="1" dirty="0" smtClean="0">
                <a:solidFill>
                  <a:prstClr val="black"/>
                </a:solidFill>
                <a:latin typeface="Microsoft YaHei" panose="020B0503020204020204" pitchFamily="34" charset="-122"/>
                <a:ea typeface="Microsoft YaHei" panose="020B0503020204020204" pitchFamily="34" charset="-122"/>
              </a:rPr>
              <a:t>神的爱</a:t>
            </a:r>
            <a:endParaRPr kumimoji="0" lang="zh-CN" altLang="en-US" sz="23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endParaRPr>
          </a:p>
        </p:txBody>
      </p:sp>
      <p:pic>
        <p:nvPicPr>
          <p:cNvPr id="1026" name="Picture 2" descr="Image result for repen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11" r="3442"/>
          <a:stretch/>
        </p:blipFill>
        <p:spPr bwMode="auto">
          <a:xfrm>
            <a:off x="3348045" y="3758498"/>
            <a:ext cx="2214418" cy="18099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ep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4459" y="1028700"/>
            <a:ext cx="2213522" cy="266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91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1" name="Rectangle 10"/>
          <p:cNvSpPr/>
          <p:nvPr/>
        </p:nvSpPr>
        <p:spPr>
          <a:xfrm>
            <a:off x="228600" y="0"/>
            <a:ext cx="8458200" cy="954107"/>
          </a:xfrm>
          <a:prstGeom prst="rect">
            <a:avLst/>
          </a:prstGeom>
          <a:effec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5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你觉得</a:t>
            </a:r>
            <a:r>
              <a:rPr kumimoji="0" lang="zh-CN" altLang="en-US" sz="5600" b="1" i="0" u="none" strike="noStrike" kern="1200" cap="none" spc="0" normalizeH="0" baseline="0" noProof="0" dirty="0">
                <a:ln>
                  <a:noFill/>
                </a:ln>
                <a:solidFill>
                  <a:srgbClr val="00B050"/>
                </a:solidFill>
                <a:effectLst/>
                <a:uLnTx/>
                <a:uFillTx/>
                <a:latin typeface="Microsoft YaHei" panose="020B0503020204020204" pitchFamily="34" charset="-122"/>
                <a:ea typeface="Microsoft YaHei" panose="020B0503020204020204" pitchFamily="34" charset="-122"/>
                <a:cs typeface="+mn-cs"/>
              </a:rPr>
              <a:t>神爱</a:t>
            </a:r>
            <a:r>
              <a:rPr kumimoji="0" lang="zh-CN" altLang="en-US" sz="5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你吗？为什么</a:t>
            </a:r>
            <a:r>
              <a:rPr kumimoji="0" lang="en-US" altLang="zh-CN" sz="5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endParaRPr kumimoji="0" lang="zh-CN" altLang="en-US" sz="5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cxnSp>
        <p:nvCxnSpPr>
          <p:cNvPr id="17" name="Straight Connector 16"/>
          <p:cNvCxnSpPr/>
          <p:nvPr/>
        </p:nvCxnSpPr>
        <p:spPr>
          <a:xfrm>
            <a:off x="0" y="968789"/>
            <a:ext cx="9144000" cy="0"/>
          </a:xfrm>
          <a:prstGeom prst="line">
            <a:avLst/>
          </a:prstGeom>
          <a:ln>
            <a:solidFill>
              <a:schemeClr val="tx1"/>
            </a:solidFill>
          </a:ln>
        </p:spPr>
        <p:style>
          <a:lnRef idx="3">
            <a:schemeClr val="accent2"/>
          </a:lnRef>
          <a:fillRef idx="0">
            <a:schemeClr val="accent2"/>
          </a:fillRef>
          <a:effectRef idx="2">
            <a:schemeClr val="accent2"/>
          </a:effectRef>
          <a:fontRef idx="minor">
            <a:schemeClr val="tx1"/>
          </a:fontRef>
        </p:style>
      </p:cxnSp>
      <p:pic>
        <p:nvPicPr>
          <p:cNvPr id="13" name="Picture 2" descr="Image result for father love for son"/>
          <p:cNvPicPr>
            <a:picLocks noChangeAspect="1" noChangeArrowheads="1"/>
          </p:cNvPicPr>
          <p:nvPr/>
        </p:nvPicPr>
        <p:blipFill rotWithShape="1">
          <a:blip r:embed="rId2">
            <a:extLst>
              <a:ext uri="{28A0092B-C50C-407E-A947-70E740481C1C}">
                <a14:useLocalDpi xmlns:a14="http://schemas.microsoft.com/office/drawing/2010/main" val="0"/>
              </a:ext>
            </a:extLst>
          </a:blip>
          <a:srcRect l="10035" t="8889" r="3334" b="8889"/>
          <a:stretch/>
        </p:blipFill>
        <p:spPr bwMode="auto">
          <a:xfrm>
            <a:off x="4572000" y="3314700"/>
            <a:ext cx="2971800" cy="211541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invisible g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314700"/>
            <a:ext cx="2857500" cy="214312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228600" y="1131053"/>
            <a:ext cx="8800059" cy="2064976"/>
            <a:chOff x="228600" y="1131053"/>
            <a:chExt cx="8800059" cy="2064976"/>
          </a:xfrm>
        </p:grpSpPr>
        <p:pic>
          <p:nvPicPr>
            <p:cNvPr id="102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60753"/>
              <a:ext cx="2762657" cy="15562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god in thron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062" b="5529"/>
            <a:stretch/>
          </p:blipFill>
          <p:spPr bwMode="auto">
            <a:xfrm>
              <a:off x="6362700" y="1359408"/>
              <a:ext cx="2665959" cy="17589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stretch>
              <a:fillRect/>
            </a:stretch>
          </p:blipFill>
          <p:spPr>
            <a:xfrm>
              <a:off x="3159463" y="1131053"/>
              <a:ext cx="3018371" cy="2064976"/>
            </a:xfrm>
            <a:prstGeom prst="rect">
              <a:avLst/>
            </a:prstGeom>
          </p:spPr>
        </p:pic>
      </p:grpSp>
      <p:sp>
        <p:nvSpPr>
          <p:cNvPr id="9" name="Rectangle 8"/>
          <p:cNvSpPr/>
          <p:nvPr/>
        </p:nvSpPr>
        <p:spPr>
          <a:xfrm>
            <a:off x="2895600" y="976907"/>
            <a:ext cx="3810000" cy="646331"/>
          </a:xfrm>
          <a:prstGeom prst="rect">
            <a:avLst/>
          </a:prstGeom>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1. </a:t>
            </a:r>
            <a:r>
              <a:rPr kumimoji="0" lang="zh-CN" altLang="en-US" sz="3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用理智爱不来</a:t>
            </a:r>
            <a:endParaRPr kumimoji="0" lang="zh-CN"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10" name="Rectangle 9"/>
          <p:cNvSpPr/>
          <p:nvPr/>
        </p:nvSpPr>
        <p:spPr>
          <a:xfrm>
            <a:off x="22698" y="3341451"/>
            <a:ext cx="1699096" cy="1754326"/>
          </a:xfrm>
          <a:prstGeom prst="rect">
            <a:avLst/>
          </a:prstGeom>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2. </a:t>
            </a:r>
            <a:r>
              <a:rPr kumimoji="0" lang="zh-CN"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看不</a:t>
            </a:r>
            <a:r>
              <a:rPr kumimoji="0" lang="zh-CN" altLang="en-US" sz="3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到、听不到神</a:t>
            </a:r>
            <a:endParaRPr kumimoji="0" lang="zh-CN" altLang="en-US" sz="3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12" name="Rectangle 11"/>
          <p:cNvSpPr/>
          <p:nvPr/>
        </p:nvSpPr>
        <p:spPr>
          <a:xfrm>
            <a:off x="7519481" y="3389030"/>
            <a:ext cx="1699096" cy="1754326"/>
          </a:xfrm>
          <a:prstGeom prst="rect">
            <a:avLst/>
          </a:prstGeom>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3. </a:t>
            </a:r>
            <a:r>
              <a:rPr kumimoji="0" lang="zh-CN" altLang="en-US" sz="3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不会也不懂</a:t>
            </a:r>
            <a:r>
              <a:rPr kumimoji="0" lang="en-US" altLang="zh-CN" sz="3600" b="1" i="0" u="none" strike="noStrike" kern="1200" cap="none" spc="0" normalizeH="0" baseline="0" noProof="0" dirty="0" err="1" smtClean="0">
                <a:ln>
                  <a:noFill/>
                </a:ln>
                <a:solidFill>
                  <a:prstClr val="black"/>
                </a:solidFill>
                <a:effectLst/>
                <a:uLnTx/>
                <a:uFillTx/>
                <a:latin typeface="Calibri"/>
                <a:ea typeface="Microsoft YaHei" panose="020B0503020204020204" pitchFamily="34" charset="-122"/>
                <a:cs typeface="+mn-cs"/>
              </a:rPr>
              <a:t>agapao</a:t>
            </a:r>
            <a:endParaRPr kumimoji="0" lang="zh-CN" altLang="en-US" sz="3600" b="1"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mn-cs"/>
            </a:endParaRPr>
          </a:p>
        </p:txBody>
      </p:sp>
    </p:spTree>
    <p:extLst>
      <p:ext uri="{BB962C8B-B14F-4D97-AF65-F5344CB8AC3E}">
        <p14:creationId xmlns:p14="http://schemas.microsoft.com/office/powerpoint/2010/main" val="364211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by="(-#ppt_w*2)" calcmode="lin" valueType="num">
                                      <p:cBhvr rctx="PPT">
                                        <p:cTn id="11" dur="250" autoRev="1" fill="hold">
                                          <p:stCondLst>
                                            <p:cond delay="0"/>
                                          </p:stCondLst>
                                        </p:cTn>
                                        <p:tgtEl>
                                          <p:spTgt spid="9"/>
                                        </p:tgtEl>
                                        <p:attrNameLst>
                                          <p:attrName>ppt_w</p:attrName>
                                        </p:attrNameLst>
                                      </p:cBhvr>
                                    </p:anim>
                                    <p:anim by="(#ppt_w*0.50)" calcmode="lin" valueType="num">
                                      <p:cBhvr>
                                        <p:cTn id="12" dur="250" decel="50000" autoRev="1" fill="hold">
                                          <p:stCondLst>
                                            <p:cond delay="0"/>
                                          </p:stCondLst>
                                        </p:cTn>
                                        <p:tgtEl>
                                          <p:spTgt spid="9"/>
                                        </p:tgtEl>
                                        <p:attrNameLst>
                                          <p:attrName>ppt_x</p:attrName>
                                        </p:attrNameLst>
                                      </p:cBhvr>
                                    </p:anim>
                                    <p:anim from="(-#ppt_h/2)" to="(#ppt_y)" calcmode="lin" valueType="num">
                                      <p:cBhvr>
                                        <p:cTn id="13" dur="500" fill="hold">
                                          <p:stCondLst>
                                            <p:cond delay="0"/>
                                          </p:stCondLst>
                                        </p:cTn>
                                        <p:tgtEl>
                                          <p:spTgt spid="9"/>
                                        </p:tgtEl>
                                        <p:attrNameLst>
                                          <p:attrName>ppt_y</p:attrName>
                                        </p:attrNameLst>
                                      </p:cBhvr>
                                    </p:anim>
                                    <p:animRot by="21600000">
                                      <p:cBhvr>
                                        <p:cTn id="14" dur="500" fill="hold">
                                          <p:stCondLst>
                                            <p:cond delay="0"/>
                                          </p:stCondLst>
                                        </p:cTn>
                                        <p:tgtEl>
                                          <p:spTgt spid="9"/>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10">
                                            <p:txEl>
                                              <p:pRg st="0" end="0"/>
                                            </p:txEl>
                                          </p:spTgt>
                                        </p:tgtEl>
                                        <p:attrNameLst>
                                          <p:attrName>style.visibility</p:attrName>
                                        </p:attrNameLst>
                                      </p:cBhvr>
                                      <p:to>
                                        <p:strVal val="visible"/>
                                      </p:to>
                                    </p:set>
                                    <p:anim by="(-#ppt_w*2)" calcmode="lin" valueType="num">
                                      <p:cBhvr rctx="PPT">
                                        <p:cTn id="23" dur="250" autoRev="1" fill="hold">
                                          <p:stCondLst>
                                            <p:cond delay="0"/>
                                          </p:stCondLst>
                                        </p:cTn>
                                        <p:tgtEl>
                                          <p:spTgt spid="10">
                                            <p:txEl>
                                              <p:pRg st="0" end="0"/>
                                            </p:txEl>
                                          </p:spTgt>
                                        </p:tgtEl>
                                        <p:attrNameLst>
                                          <p:attrName>ppt_w</p:attrName>
                                        </p:attrNameLst>
                                      </p:cBhvr>
                                    </p:anim>
                                    <p:anim by="(#ppt_w*0.50)" calcmode="lin" valueType="num">
                                      <p:cBhvr>
                                        <p:cTn id="24" dur="250" decel="50000" autoRev="1" fill="hold">
                                          <p:stCondLst>
                                            <p:cond delay="0"/>
                                          </p:stCondLst>
                                        </p:cTn>
                                        <p:tgtEl>
                                          <p:spTgt spid="10">
                                            <p:txEl>
                                              <p:pRg st="0" end="0"/>
                                            </p:txEl>
                                          </p:spTgt>
                                        </p:tgtEl>
                                        <p:attrNameLst>
                                          <p:attrName>ppt_x</p:attrName>
                                        </p:attrNameLst>
                                      </p:cBhvr>
                                    </p:anim>
                                    <p:anim from="(-#ppt_h/2)" to="(#ppt_y)" calcmode="lin" valueType="num">
                                      <p:cBhvr>
                                        <p:cTn id="25" dur="500" fill="hold">
                                          <p:stCondLst>
                                            <p:cond delay="0"/>
                                          </p:stCondLst>
                                        </p:cTn>
                                        <p:tgtEl>
                                          <p:spTgt spid="10">
                                            <p:txEl>
                                              <p:pRg st="0" end="0"/>
                                            </p:txEl>
                                          </p:spTgt>
                                        </p:tgtEl>
                                        <p:attrNameLst>
                                          <p:attrName>ppt_y</p:attrName>
                                        </p:attrNameLst>
                                      </p:cBhvr>
                                    </p:anim>
                                    <p:animRot by="21600000">
                                      <p:cBhvr>
                                        <p:cTn id="26" dur="500" fill="hold">
                                          <p:stCondLst>
                                            <p:cond delay="0"/>
                                          </p:stCondLst>
                                        </p:cTn>
                                        <p:tgtEl>
                                          <p:spTgt spid="10">
                                            <p:txEl>
                                              <p:pRg st="0" end="0"/>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nodeType="clickEffect">
                                  <p:stCondLst>
                                    <p:cond delay="0"/>
                                  </p:stCondLst>
                                  <p:iterate type="lt">
                                    <p:tmPct val="10000"/>
                                  </p:iterate>
                                  <p:childTnLst>
                                    <p:set>
                                      <p:cBhvr>
                                        <p:cTn id="34" dur="1" fill="hold">
                                          <p:stCondLst>
                                            <p:cond delay="0"/>
                                          </p:stCondLst>
                                        </p:cTn>
                                        <p:tgtEl>
                                          <p:spTgt spid="12">
                                            <p:txEl>
                                              <p:pRg st="0" end="0"/>
                                            </p:txEl>
                                          </p:spTgt>
                                        </p:tgtEl>
                                        <p:attrNameLst>
                                          <p:attrName>style.visibility</p:attrName>
                                        </p:attrNameLst>
                                      </p:cBhvr>
                                      <p:to>
                                        <p:strVal val="visible"/>
                                      </p:to>
                                    </p:set>
                                    <p:anim by="(-#ppt_w*2)" calcmode="lin" valueType="num">
                                      <p:cBhvr rctx="PPT">
                                        <p:cTn id="35" dur="250" autoRev="1" fill="hold">
                                          <p:stCondLst>
                                            <p:cond delay="0"/>
                                          </p:stCondLst>
                                        </p:cTn>
                                        <p:tgtEl>
                                          <p:spTgt spid="12">
                                            <p:txEl>
                                              <p:pRg st="0" end="0"/>
                                            </p:txEl>
                                          </p:spTgt>
                                        </p:tgtEl>
                                        <p:attrNameLst>
                                          <p:attrName>ppt_w</p:attrName>
                                        </p:attrNameLst>
                                      </p:cBhvr>
                                    </p:anim>
                                    <p:anim by="(#ppt_w*0.50)" calcmode="lin" valueType="num">
                                      <p:cBhvr>
                                        <p:cTn id="36" dur="250" decel="50000" autoRev="1" fill="hold">
                                          <p:stCondLst>
                                            <p:cond delay="0"/>
                                          </p:stCondLst>
                                        </p:cTn>
                                        <p:tgtEl>
                                          <p:spTgt spid="12">
                                            <p:txEl>
                                              <p:pRg st="0" end="0"/>
                                            </p:txEl>
                                          </p:spTgt>
                                        </p:tgtEl>
                                        <p:attrNameLst>
                                          <p:attrName>ppt_x</p:attrName>
                                        </p:attrNameLst>
                                      </p:cBhvr>
                                    </p:anim>
                                    <p:anim from="(-#ppt_h/2)" to="(#ppt_y)" calcmode="lin" valueType="num">
                                      <p:cBhvr>
                                        <p:cTn id="37" dur="500" fill="hold">
                                          <p:stCondLst>
                                            <p:cond delay="0"/>
                                          </p:stCondLst>
                                        </p:cTn>
                                        <p:tgtEl>
                                          <p:spTgt spid="12">
                                            <p:txEl>
                                              <p:pRg st="0" end="0"/>
                                            </p:txEl>
                                          </p:spTgt>
                                        </p:tgtEl>
                                        <p:attrNameLst>
                                          <p:attrName>ppt_y</p:attrName>
                                        </p:attrNameLst>
                                      </p:cBhvr>
                                    </p:anim>
                                    <p:animRot by="21600000">
                                      <p:cBhvr>
                                        <p:cTn id="38" dur="500" fill="hold">
                                          <p:stCondLst>
                                            <p:cond delay="0"/>
                                          </p:stCondLst>
                                        </p:cTn>
                                        <p:tgtEl>
                                          <p:spTgt spid="1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17" name="Straight Connector 16"/>
          <p:cNvCxnSpPr/>
          <p:nvPr/>
        </p:nvCxnSpPr>
        <p:spPr>
          <a:xfrm>
            <a:off x="0" y="968789"/>
            <a:ext cx="9144000" cy="0"/>
          </a:xfrm>
          <a:prstGeom prst="line">
            <a:avLst/>
          </a:prstGeom>
          <a:ln>
            <a:solidFill>
              <a:schemeClr val="tx1"/>
            </a:solidFill>
          </a:ln>
        </p:spPr>
        <p:style>
          <a:lnRef idx="3">
            <a:schemeClr val="accent2"/>
          </a:lnRef>
          <a:fillRef idx="0">
            <a:schemeClr val="accent2"/>
          </a:fillRef>
          <a:effectRef idx="2">
            <a:schemeClr val="accent2"/>
          </a:effectRef>
          <a:fontRef idx="minor">
            <a:schemeClr val="tx1"/>
          </a:fontRef>
        </p:style>
      </p:cxnSp>
      <p:sp>
        <p:nvSpPr>
          <p:cNvPr id="5" name="Rectangle 4"/>
          <p:cNvSpPr/>
          <p:nvPr/>
        </p:nvSpPr>
        <p:spPr>
          <a:xfrm>
            <a:off x="762000" y="0"/>
            <a:ext cx="7467600" cy="954107"/>
          </a:xfrm>
          <a:prstGeom prst="rect">
            <a:avLst/>
          </a:prstGeom>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5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如何才能感受到</a:t>
            </a:r>
            <a:r>
              <a:rPr kumimoji="0" lang="zh-CN" altLang="en-US" sz="5600" b="1" i="0" u="none" strike="noStrike" kern="1200" cap="none" spc="0" normalizeH="0" baseline="0" noProof="0" dirty="0">
                <a:ln>
                  <a:noFill/>
                </a:ln>
                <a:solidFill>
                  <a:srgbClr val="00B050"/>
                </a:solidFill>
                <a:effectLst/>
                <a:uLnTx/>
                <a:uFillTx/>
                <a:latin typeface="Microsoft YaHei" panose="020B0503020204020204" pitchFamily="34" charset="-122"/>
                <a:ea typeface="Microsoft YaHei" panose="020B0503020204020204" pitchFamily="34" charset="-122"/>
                <a:cs typeface="+mn-cs"/>
              </a:rPr>
              <a:t>神的爱</a:t>
            </a:r>
            <a:r>
              <a:rPr kumimoji="0" lang="zh-CN" altLang="en-US" sz="5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a:t>
            </a:r>
          </a:p>
        </p:txBody>
      </p:sp>
      <p:pic>
        <p:nvPicPr>
          <p:cNvPr id="1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257300"/>
            <a:ext cx="3129686" cy="311467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304800" y="1118032"/>
            <a:ext cx="5410200" cy="4274410"/>
            <a:chOff x="304800" y="1118032"/>
            <a:chExt cx="5410200" cy="4274410"/>
          </a:xfrm>
        </p:grpSpPr>
        <p:pic>
          <p:nvPicPr>
            <p:cNvPr id="6" name="Picture 6"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80842">
              <a:off x="304800" y="3467100"/>
              <a:ext cx="2461612" cy="13858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769720" y="4536990"/>
              <a:ext cx="744880" cy="646331"/>
            </a:xfrm>
            <a:prstGeom prst="rect">
              <a:avLst/>
            </a:prstGeom>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00B050"/>
                  </a:solidFill>
                  <a:effectLst>
                    <a:glow rad="63500">
                      <a:prstClr val="white"/>
                    </a:glow>
                  </a:effectLst>
                  <a:uLnTx/>
                  <a:uFillTx/>
                  <a:latin typeface="Microsoft YaHei" panose="020B0503020204020204" pitchFamily="34" charset="-122"/>
                  <a:ea typeface="Microsoft YaHei" panose="020B0503020204020204" pitchFamily="34" charset="-122"/>
                  <a:cs typeface="+mn-cs"/>
                </a:rPr>
                <a:t>or</a:t>
              </a:r>
              <a:endParaRPr kumimoji="0" lang="zh-CN" altLang="en-US" sz="3600" b="1" i="0" u="none" strike="noStrike" kern="1200" cap="none" spc="0" normalizeH="0" baseline="0" noProof="0" dirty="0">
                <a:ln>
                  <a:noFill/>
                </a:ln>
                <a:solidFill>
                  <a:srgbClr val="00B050"/>
                </a:solidFill>
                <a:effectLst>
                  <a:glow rad="63500">
                    <a:prstClr val="white"/>
                  </a:glow>
                </a:effectLst>
                <a:uLnTx/>
                <a:uFillTx/>
                <a:latin typeface="Microsoft YaHei" panose="020B0503020204020204" pitchFamily="34" charset="-122"/>
                <a:ea typeface="Microsoft YaHei" panose="020B0503020204020204" pitchFamily="34" charset="-122"/>
                <a:cs typeface="+mn-cs"/>
              </a:endParaRPr>
            </a:p>
          </p:txBody>
        </p:sp>
        <p:grpSp>
          <p:nvGrpSpPr>
            <p:cNvPr id="3" name="Group 2"/>
            <p:cNvGrpSpPr/>
            <p:nvPr/>
          </p:nvGrpSpPr>
          <p:grpSpPr>
            <a:xfrm>
              <a:off x="3017635" y="3928530"/>
              <a:ext cx="2697365" cy="1463912"/>
              <a:chOff x="3017635" y="3928530"/>
              <a:chExt cx="2697365" cy="1463912"/>
            </a:xfrm>
          </p:grpSpPr>
          <p:pic>
            <p:nvPicPr>
              <p:cNvPr id="7" name="Picture 8"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137170">
                <a:off x="3017635" y="3928530"/>
                <a:ext cx="2601460" cy="146391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970120" y="4371976"/>
                <a:ext cx="744880" cy="646331"/>
              </a:xfrm>
              <a:prstGeom prst="rect">
                <a:avLst/>
              </a:prstGeom>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00B050"/>
                    </a:solidFill>
                    <a:effectLst>
                      <a:glow rad="63500">
                        <a:prstClr val="white"/>
                      </a:glow>
                    </a:effectLst>
                    <a:uLnTx/>
                    <a:uFillTx/>
                    <a:latin typeface="Microsoft YaHei" panose="020B0503020204020204" pitchFamily="34" charset="-122"/>
                    <a:ea typeface="Microsoft YaHei" panose="020B0503020204020204" pitchFamily="34" charset="-122"/>
                    <a:cs typeface="+mn-cs"/>
                  </a:rPr>
                  <a:t>or</a:t>
                </a:r>
                <a:endParaRPr kumimoji="0" lang="zh-CN" altLang="en-US" sz="3600" b="1" i="0" u="none" strike="noStrike" kern="1200" cap="none" spc="0" normalizeH="0" baseline="0" noProof="0" dirty="0">
                  <a:ln>
                    <a:noFill/>
                  </a:ln>
                  <a:solidFill>
                    <a:srgbClr val="00B050"/>
                  </a:solidFill>
                  <a:effectLst>
                    <a:glow rad="63500">
                      <a:prstClr val="white"/>
                    </a:glow>
                  </a:effectLst>
                  <a:uLnTx/>
                  <a:uFillTx/>
                  <a:latin typeface="Microsoft YaHei" panose="020B0503020204020204" pitchFamily="34" charset="-122"/>
                  <a:ea typeface="Microsoft YaHei" panose="020B0503020204020204" pitchFamily="34" charset="-122"/>
                  <a:cs typeface="+mn-cs"/>
                </a:endParaRPr>
              </a:p>
            </p:txBody>
          </p:sp>
        </p:grpSp>
        <p:grpSp>
          <p:nvGrpSpPr>
            <p:cNvPr id="4" name="Group 3"/>
            <p:cNvGrpSpPr/>
            <p:nvPr/>
          </p:nvGrpSpPr>
          <p:grpSpPr>
            <a:xfrm>
              <a:off x="1600200" y="1118032"/>
              <a:ext cx="3733800" cy="2095499"/>
              <a:chOff x="1600200" y="1118032"/>
              <a:chExt cx="3733800" cy="2095499"/>
            </a:xfrm>
          </p:grpSpPr>
          <p:pic>
            <p:nvPicPr>
              <p:cNvPr id="9" name="Picture 10" descr="Image result for father disciplines chi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118032"/>
                <a:ext cx="3733800" cy="209549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679446" y="2379331"/>
                <a:ext cx="744880" cy="646331"/>
              </a:xfrm>
              <a:prstGeom prst="rect">
                <a:avLst/>
              </a:prstGeom>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00B050"/>
                    </a:solidFill>
                    <a:effectLst>
                      <a:glow rad="63500">
                        <a:prstClr val="white"/>
                      </a:glow>
                    </a:effectLst>
                    <a:uLnTx/>
                    <a:uFillTx/>
                    <a:latin typeface="Microsoft YaHei" panose="020B0503020204020204" pitchFamily="34" charset="-122"/>
                    <a:ea typeface="Microsoft YaHei" panose="020B0503020204020204" pitchFamily="34" charset="-122"/>
                    <a:cs typeface="+mn-cs"/>
                  </a:rPr>
                  <a:t>or</a:t>
                </a:r>
                <a:endParaRPr kumimoji="0" lang="zh-CN" altLang="en-US" sz="3600" b="1" i="0" u="none" strike="noStrike" kern="1200" cap="none" spc="0" normalizeH="0" baseline="0" noProof="0" dirty="0">
                  <a:ln>
                    <a:noFill/>
                  </a:ln>
                  <a:solidFill>
                    <a:srgbClr val="00B050"/>
                  </a:solidFill>
                  <a:effectLst>
                    <a:glow rad="63500">
                      <a:prstClr val="white"/>
                    </a:glow>
                  </a:effectLst>
                  <a:uLnTx/>
                  <a:uFillTx/>
                  <a:latin typeface="Microsoft YaHei" panose="020B0503020204020204" pitchFamily="34" charset="-122"/>
                  <a:ea typeface="Microsoft YaHei" panose="020B0503020204020204" pitchFamily="34" charset="-122"/>
                  <a:cs typeface="+mn-cs"/>
                </a:endParaRPr>
              </a:p>
            </p:txBody>
          </p:sp>
        </p:grpSp>
      </p:grpSp>
    </p:spTree>
    <p:extLst>
      <p:ext uri="{BB962C8B-B14F-4D97-AF65-F5344CB8AC3E}">
        <p14:creationId xmlns:p14="http://schemas.microsoft.com/office/powerpoint/2010/main" val="134124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4" descr="The sad father hands over the younger son’s share of the inheritance. – Slid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 y="-647700"/>
            <a:ext cx="9220200" cy="69151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3695700"/>
            <a:ext cx="8839200" cy="161582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300" b="1" i="0" u="none" strike="noStrike" kern="1200" cap="none" spc="0" normalizeH="0" baseline="0" noProof="0" dirty="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路</a:t>
            </a:r>
            <a:r>
              <a:rPr kumimoji="0" lang="en-US" altLang="zh-CN" sz="3300" b="1" i="0" u="none" strike="noStrike" kern="1200" cap="none" spc="0" normalizeH="0" baseline="0" noProof="0" dirty="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15:11 </a:t>
            </a:r>
            <a:r>
              <a:rPr kumimoji="0" lang="zh-CN" altLang="en-US" sz="3300" b="1" i="0" u="none" strike="noStrike" kern="1200" cap="none" spc="0" normalizeH="0" baseline="0" noProof="0" dirty="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耶稣又说：一个人有两个儿子</a:t>
            </a:r>
            <a:r>
              <a:rPr kumimoji="0" lang="zh-CN" altLang="en-US" sz="3300" b="1" i="0" u="none" strike="noStrike" kern="1200" cap="none" spc="0" normalizeH="0" baseline="0" noProof="0" dirty="0" smtClean="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。小</a:t>
            </a:r>
            <a:r>
              <a:rPr kumimoji="0" lang="zh-CN" altLang="en-US" sz="3300" b="1" i="0" u="none" strike="noStrike" kern="1200" cap="none" spc="0" normalizeH="0" baseline="0" noProof="0" dirty="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儿子对父亲说：父亲，请你把我应得的家业分给我。他父亲就把产业分给他们。</a:t>
            </a:r>
            <a:endParaRPr kumimoji="0" lang="en-US" sz="3300" b="0" i="0" u="none" strike="noStrike" kern="1200" cap="none" spc="0" normalizeH="0" baseline="0" noProof="0" dirty="0">
              <a:ln w="6350">
                <a:noFill/>
              </a:ln>
              <a:solidFill>
                <a:srgbClr val="FFFF00"/>
              </a:solidFill>
              <a:effectLst>
                <a:glow rad="50800">
                  <a:schemeClr val="tx1"/>
                </a:glow>
              </a:effectLst>
              <a:uLnTx/>
              <a:uFillTx/>
              <a:latin typeface="Calibri"/>
              <a:cs typeface="+mn-cs"/>
            </a:endParaRPr>
          </a:p>
        </p:txBody>
      </p:sp>
    </p:spTree>
    <p:extLst>
      <p:ext uri="{BB962C8B-B14F-4D97-AF65-F5344CB8AC3E}">
        <p14:creationId xmlns:p14="http://schemas.microsoft.com/office/powerpoint/2010/main" val="428318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Picture 6" descr="... and living the party lifestyle. – Slid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3695700"/>
            <a:ext cx="8839200" cy="161582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300" b="1" i="0" u="none" strike="noStrike" kern="1200" cap="none" spc="0" normalizeH="0" baseline="0" noProof="0" dirty="0" smtClean="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过</a:t>
            </a:r>
            <a:r>
              <a:rPr kumimoji="0" lang="zh-CN" altLang="en-US" sz="3300" b="1" i="0" u="none" strike="noStrike" kern="1200" cap="none" spc="0" normalizeH="0" baseline="0" noProof="0" dirty="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了不多几日，小儿子就把他一切所有的都收拾起来，往远方去了。在那里任意放蕩，浪费赀财。</a:t>
            </a:r>
            <a:endParaRPr kumimoji="0" lang="en-US" sz="3300" b="0" i="0" u="none" strike="noStrike" kern="1200" cap="none" spc="0" normalizeH="0" baseline="0" noProof="0" dirty="0">
              <a:ln w="6350">
                <a:noFill/>
              </a:ln>
              <a:solidFill>
                <a:srgbClr val="FFFF00"/>
              </a:solidFill>
              <a:effectLst>
                <a:glow rad="50800">
                  <a:schemeClr val="tx1"/>
                </a:glow>
              </a:effectLst>
              <a:uLnTx/>
              <a:uFillTx/>
              <a:latin typeface="Calibri"/>
              <a:cs typeface="+mn-cs"/>
            </a:endParaRPr>
          </a:p>
        </p:txBody>
      </p:sp>
    </p:spTree>
    <p:extLst>
      <p:ext uri="{BB962C8B-B14F-4D97-AF65-F5344CB8AC3E}">
        <p14:creationId xmlns:p14="http://schemas.microsoft.com/office/powerpoint/2010/main" val="12140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2" descr="His new friends desert him. – Slid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52500"/>
            <a:ext cx="9220200" cy="69151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0" y="367380"/>
            <a:ext cx="3810000" cy="21236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300" b="1" i="0" u="none" strike="noStrike" kern="1200" cap="none" spc="0" normalizeH="0" baseline="0" noProof="0" dirty="0" smtClean="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既</a:t>
            </a:r>
            <a:r>
              <a:rPr kumimoji="0" lang="zh-CN" altLang="en-US" sz="3300" b="1" i="0" u="none" strike="noStrike" kern="1200" cap="none" spc="0" normalizeH="0" baseline="0" noProof="0" dirty="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耗尽了一切所有的，又遇着那地方大遭饑荒，就穷苦起来。</a:t>
            </a:r>
            <a:endParaRPr kumimoji="0" lang="en-US" sz="3300" b="0" i="0" u="none" strike="noStrike" kern="1200" cap="none" spc="0" normalizeH="0" baseline="0" noProof="0" dirty="0">
              <a:ln w="6350">
                <a:noFill/>
              </a:ln>
              <a:solidFill>
                <a:srgbClr val="FFFF00"/>
              </a:solidFill>
              <a:effectLst>
                <a:glow rad="50800">
                  <a:schemeClr val="tx1"/>
                </a:glow>
              </a:effectLst>
              <a:uLnTx/>
              <a:uFillTx/>
              <a:latin typeface="Calibri"/>
              <a:cs typeface="+mn-cs"/>
            </a:endParaRPr>
          </a:p>
        </p:txBody>
      </p:sp>
    </p:spTree>
    <p:extLst>
      <p:ext uri="{BB962C8B-B14F-4D97-AF65-F5344CB8AC3E}">
        <p14:creationId xmlns:p14="http://schemas.microsoft.com/office/powerpoint/2010/main" val="1611960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Picture 4" descr="It is one of the most unclean jobs a Jewish boy could imagine doing. – Slid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 y="-8763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6884" y="647700"/>
            <a:ext cx="6140116"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300" b="1" i="0" u="none" strike="noStrike" kern="1200" cap="none" spc="0" normalizeH="0" baseline="0" noProof="0" dirty="0" smtClean="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于</a:t>
            </a:r>
            <a:r>
              <a:rPr kumimoji="0" lang="zh-CN" altLang="en-US" sz="3300" b="1" i="0" u="none" strike="noStrike" kern="1200" cap="none" spc="0" normalizeH="0" baseline="0" noProof="0" dirty="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是去投靠那地方的一个人；那人打发他到田里去放猪</a:t>
            </a:r>
            <a:r>
              <a:rPr kumimoji="0" lang="zh-CN" altLang="en-US" sz="3300" b="1" i="0" u="none" strike="noStrike" kern="1200" cap="none" spc="0" normalizeH="0" baseline="0" noProof="0" dirty="0" smtClean="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a:t>
            </a:r>
            <a:endParaRPr kumimoji="0" lang="zh-CN" altLang="en-US" sz="3300" b="1" i="0" u="none" strike="noStrike" kern="1200" cap="none" spc="0" normalizeH="0" baseline="0" noProof="0" dirty="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endParaRPr>
          </a:p>
        </p:txBody>
      </p:sp>
    </p:spTree>
    <p:extLst>
      <p:ext uri="{BB962C8B-B14F-4D97-AF65-F5344CB8AC3E}">
        <p14:creationId xmlns:p14="http://schemas.microsoft.com/office/powerpoint/2010/main" val="3297915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152400" y="3695700"/>
            <a:ext cx="8839200" cy="161582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300" b="1" i="0" u="none" strike="noStrike" kern="1200" cap="none" spc="0" normalizeH="0" baseline="0" noProof="0" dirty="0">
                <a:ln w="6350">
                  <a:noFill/>
                </a:ln>
                <a:solidFill>
                  <a:srgbClr val="FF0000"/>
                </a:solidFill>
                <a:effectLst>
                  <a:glow rad="228600">
                    <a:srgbClr val="8064A2">
                      <a:satMod val="175000"/>
                      <a:alpha val="40000"/>
                    </a:srgbClr>
                  </a:glow>
                </a:effectLst>
                <a:uLnTx/>
                <a:uFillTx/>
                <a:latin typeface="DFKai-SB" panose="03000509000000000000" pitchFamily="65" charset="-120"/>
                <a:ea typeface="DFKai-SB" panose="03000509000000000000" pitchFamily="65" charset="-120"/>
                <a:cs typeface="+mn-cs"/>
              </a:rPr>
              <a:t>15:15 </a:t>
            </a:r>
            <a:r>
              <a:rPr kumimoji="0" lang="zh-CN" altLang="en-US" sz="3300" b="1" i="0" u="none" strike="noStrike" kern="1200" cap="none" spc="0" normalizeH="0" baseline="0" noProof="0" dirty="0">
                <a:ln w="6350">
                  <a:noFill/>
                </a:ln>
                <a:solidFill>
                  <a:srgbClr val="FF0000"/>
                </a:solidFill>
                <a:effectLst>
                  <a:glow rad="228600">
                    <a:srgbClr val="8064A2">
                      <a:satMod val="175000"/>
                      <a:alpha val="40000"/>
                    </a:srgbClr>
                  </a:glow>
                </a:effectLst>
                <a:uLnTx/>
                <a:uFillTx/>
                <a:latin typeface="DFKai-SB" panose="03000509000000000000" pitchFamily="65" charset="-120"/>
                <a:ea typeface="DFKai-SB" panose="03000509000000000000" pitchFamily="65" charset="-120"/>
                <a:cs typeface="+mn-cs"/>
              </a:rPr>
              <a:t>于是去投靠那地方的一个人；那人打发他到田里去放猪。</a:t>
            </a:r>
            <a:r>
              <a:rPr kumimoji="0" lang="en-US" altLang="zh-CN" sz="3300" b="1" i="0" u="none" strike="noStrike" kern="1200" cap="none" spc="0" normalizeH="0" baseline="0" noProof="0" dirty="0">
                <a:ln w="6350">
                  <a:noFill/>
                </a:ln>
                <a:solidFill>
                  <a:srgbClr val="FF0000"/>
                </a:solidFill>
                <a:effectLst>
                  <a:glow rad="228600">
                    <a:srgbClr val="8064A2">
                      <a:satMod val="175000"/>
                      <a:alpha val="40000"/>
                    </a:srgbClr>
                  </a:glow>
                </a:effectLst>
                <a:uLnTx/>
                <a:uFillTx/>
                <a:latin typeface="DFKai-SB" panose="03000509000000000000" pitchFamily="65" charset="-120"/>
                <a:ea typeface="DFKai-SB" panose="03000509000000000000" pitchFamily="65" charset="-120"/>
                <a:cs typeface="+mn-cs"/>
              </a:rPr>
              <a:t>15:16 </a:t>
            </a:r>
            <a:r>
              <a:rPr kumimoji="0" lang="zh-CN" altLang="en-US" sz="3300" b="1" i="0" u="none" strike="noStrike" kern="1200" cap="none" spc="0" normalizeH="0" baseline="0" noProof="0" dirty="0">
                <a:ln w="6350">
                  <a:noFill/>
                </a:ln>
                <a:solidFill>
                  <a:srgbClr val="FF0000"/>
                </a:solidFill>
                <a:effectLst>
                  <a:glow rad="228600">
                    <a:srgbClr val="8064A2">
                      <a:satMod val="175000"/>
                      <a:alpha val="40000"/>
                    </a:srgbClr>
                  </a:glow>
                </a:effectLst>
                <a:uLnTx/>
                <a:uFillTx/>
                <a:latin typeface="DFKai-SB" panose="03000509000000000000" pitchFamily="65" charset="-120"/>
                <a:ea typeface="DFKai-SB" panose="03000509000000000000" pitchFamily="65" charset="-120"/>
                <a:cs typeface="+mn-cs"/>
              </a:rPr>
              <a:t>他恨不得拿猪所吃的豆荚充饥，也没有人给他。</a:t>
            </a:r>
          </a:p>
        </p:txBody>
      </p:sp>
      <p:pic>
        <p:nvPicPr>
          <p:cNvPr id="6" name="Picture 2" descr="He is so hungry he even longs to eat the pods the pigs are fed. – Slid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6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352800" y="198890"/>
            <a:ext cx="6140116"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300" b="1" i="0" u="none" strike="noStrike" kern="1200" cap="none" spc="0" normalizeH="0" baseline="0" noProof="0" dirty="0" smtClean="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他</a:t>
            </a:r>
            <a:r>
              <a:rPr kumimoji="0" lang="zh-CN" altLang="en-US" sz="3300" b="1" i="0" u="none" strike="noStrike" kern="1200" cap="none" spc="0" normalizeH="0" baseline="0" noProof="0" dirty="0">
                <a:ln w="6350">
                  <a:noFill/>
                </a:ln>
                <a:solidFill>
                  <a:srgbClr val="FFFF00"/>
                </a:solidFill>
                <a:effectLst>
                  <a:glow rad="50800">
                    <a:schemeClr val="tx1"/>
                  </a:glow>
                </a:effectLst>
                <a:uLnTx/>
                <a:uFillTx/>
                <a:latin typeface="DFKai-SB" panose="03000509000000000000" pitchFamily="65" charset="-120"/>
                <a:ea typeface="DFKai-SB" panose="03000509000000000000" pitchFamily="65" charset="-120"/>
                <a:cs typeface="+mn-cs"/>
              </a:rPr>
              <a:t>恨不得拿猪所吃的豆荚充饥，也没有人给他。</a:t>
            </a:r>
          </a:p>
        </p:txBody>
      </p:sp>
    </p:spTree>
    <p:extLst>
      <p:ext uri="{BB962C8B-B14F-4D97-AF65-F5344CB8AC3E}">
        <p14:creationId xmlns:p14="http://schemas.microsoft.com/office/powerpoint/2010/main" val="2081851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ac8759a319ee6a20e23f251f52b29d78">
  <xsd:schema xmlns:xsd="http://www.w3.org/2001/XMLSchema" xmlns:xs="http://www.w3.org/2001/XMLSchema" xmlns:p="http://schemas.microsoft.com/office/2006/metadata/properties" targetNamespace="http://schemas.microsoft.com/office/2006/metadata/properties" ma:root="true" ma:fieldsID="3a58bf80af4c871034140dbab71aa9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192CEE-5900-482E-BE20-28652FF1739B}">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365D0BD-88B8-4028-8150-DE6518ADD3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B81EEF0-C477-4DE5-A8BD-E3E11713BD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Metro</Template>
  <TotalTime>14756</TotalTime>
  <Words>1208</Words>
  <Application>Microsoft Office PowerPoint</Application>
  <PresentationFormat>On-screen Show (16:10)</PresentationFormat>
  <Paragraphs>78</Paragraphs>
  <Slides>24</Slides>
  <Notes>20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DFKai-SB</vt:lpstr>
      <vt:lpstr>Microsoft YaHei</vt:lpstr>
      <vt:lpstr>Arial</vt:lpstr>
      <vt:lpstr>Calibri</vt: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Zhao, Yan [CHEM]</cp:lastModifiedBy>
  <cp:revision>655</cp:revision>
  <dcterms:created xsi:type="dcterms:W3CDTF">2011-09-04T18:01:24Z</dcterms:created>
  <dcterms:modified xsi:type="dcterms:W3CDTF">2019-06-30T12:27:47Z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0x0101009650CF762AE7594886EEB61DBC512435</vt:lpwstr>
  </property>
</Properties>
</file>