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0" r:id="rId5"/>
    <p:sldMasterId id="2147483732" r:id="rId6"/>
    <p:sldMasterId id="2147483756" r:id="rId7"/>
  </p:sldMasterIdLst>
  <p:notesMasterIdLst>
    <p:notesMasterId r:id="rId23"/>
  </p:notesMasterIdLst>
  <p:sldIdLst>
    <p:sldId id="576" r:id="rId8"/>
    <p:sldId id="660" r:id="rId9"/>
    <p:sldId id="673" r:id="rId10"/>
    <p:sldId id="674" r:id="rId11"/>
    <p:sldId id="646" r:id="rId12"/>
    <p:sldId id="655" r:id="rId13"/>
    <p:sldId id="661" r:id="rId14"/>
    <p:sldId id="676" r:id="rId15"/>
    <p:sldId id="662" r:id="rId16"/>
    <p:sldId id="663" r:id="rId17"/>
    <p:sldId id="664" r:id="rId18"/>
    <p:sldId id="678" r:id="rId19"/>
    <p:sldId id="683" r:id="rId20"/>
    <p:sldId id="680" r:id="rId21"/>
    <p:sldId id="681" r:id="rId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87995" autoAdjust="0"/>
  </p:normalViewPr>
  <p:slideViewPr>
    <p:cSldViewPr>
      <p:cViewPr varScale="1">
        <p:scale>
          <a:sx n="73" d="100"/>
          <a:sy n="73" d="100"/>
        </p:scale>
        <p:origin x="191" y="5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35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31E5-FA2B-4A77-95E0-532711A0C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05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84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21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32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8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59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10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9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19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31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67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56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0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52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52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87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42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4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39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88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99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41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3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9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baike.baidu.com/item/%E6%97%A0%E8%81%8A/18592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" y="0"/>
            <a:ext cx="9134272" cy="6198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1485900"/>
            <a:ext cx="6646371" cy="2554545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我们所顾念的 </a:t>
            </a:r>
            <a:endParaRPr lang="en-US" altLang="zh-CN" sz="8000" b="1" dirty="0" smtClean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0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20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36054"/>
            <a:ext cx="9144000" cy="329320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21:8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其余的门徒离岸不远，约有二百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肘，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就在小船上把那网鱼拉过来。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21:9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他们上了岸，就看见那里有炭火，上面有鱼，又有饼。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21:10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耶稣对他们说：把刚纔打的鱼拿几条来。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21:11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西门彼得就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去，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把网拉到岸上。那网满了大鱼，共一百五十叁条；鱼虽这样多，网却没有破。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21:12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耶稣说：你们来吃早饭。门徒中没有一个敢问他：你是谁？因为知道是主。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21:13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耶稣就来拿饼和鱼给他们。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21:14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耶稣从死里复活以后，向门徒显现，这是第叁次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2000" y="0"/>
            <a:ext cx="7467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如何才能感受到</a:t>
            </a:r>
            <a:r>
              <a:rPr lang="zh-CN" altLang="en-US" sz="5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神的爱</a:t>
            </a:r>
            <a:r>
              <a:rPr lang="zh-CN" altLang="en-US" sz="5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40136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36054"/>
            <a:ext cx="9144000" cy="36933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21:15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他们吃完了早饭，耶稣对西门彼得说：约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翰的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儿子西门，你</a:t>
            </a:r>
            <a:r>
              <a:rPr lang="zh-CN" altLang="en-US" sz="2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 </a:t>
            </a:r>
            <a:r>
              <a:rPr lang="en-US" altLang="zh-CN" sz="2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600" b="1" dirty="0" err="1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agapao</a:t>
            </a:r>
            <a:r>
              <a:rPr lang="en-US" altLang="zh-CN" sz="2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比这些更深么？彼得说：主阿，是的，你知道我</a:t>
            </a:r>
            <a:r>
              <a:rPr lang="zh-CN" altLang="en-US" sz="2600" b="1" dirty="0" smtClean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 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600" b="1" dirty="0" err="1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phileo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。耶稣对他说：</a:t>
            </a:r>
            <a:r>
              <a:rPr lang="zh-CN" altLang="en-US" sz="2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你餵养我的小羊。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21:16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耶稣第二次又对他说：约翰的儿子西门，你</a:t>
            </a:r>
            <a:r>
              <a:rPr lang="zh-CN" altLang="en-US" sz="2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</a:t>
            </a:r>
            <a:r>
              <a:rPr lang="en-US" altLang="zh-CN" sz="2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600" b="1" dirty="0" err="1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agapao</a:t>
            </a:r>
            <a:r>
              <a:rPr lang="en-US" altLang="zh-CN" sz="2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么？彼得说：主阿，是的，你知道我</a:t>
            </a:r>
            <a:r>
              <a:rPr lang="zh-CN" altLang="en-US" sz="2600" b="1" dirty="0" smtClean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 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600" b="1" dirty="0" err="1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phileo</a:t>
            </a:r>
            <a:r>
              <a:rPr lang="en-US" altLang="zh-CN" sz="26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。耶稣说：</a:t>
            </a:r>
            <a:r>
              <a:rPr lang="zh-CN" altLang="en-US" sz="2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你牧养我的羊。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21:17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第叁次对他说：约翰的儿子西门，你</a:t>
            </a:r>
            <a:r>
              <a:rPr lang="zh-CN" altLang="en-US" sz="2600" b="1" dirty="0" smtClean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 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600" b="1" dirty="0" err="1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phileo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么？彼得因为耶稣第叁次对他说你</a:t>
            </a:r>
            <a:r>
              <a:rPr lang="zh-CN" altLang="en-US" sz="2600" b="1" dirty="0" smtClean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 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600" b="1" dirty="0" err="1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phileo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么，就忧愁，对耶稣说：主阿，你是无所不知的；你知道我</a:t>
            </a:r>
            <a:r>
              <a:rPr lang="zh-CN" altLang="en-US" sz="2600" b="1" dirty="0" smtClean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 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600" b="1" dirty="0" err="1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phileo</a:t>
            </a:r>
            <a:r>
              <a:rPr lang="en-US" altLang="zh-CN" sz="2600" b="1" dirty="0" smtClean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。耶稣说：</a:t>
            </a:r>
            <a:r>
              <a:rPr lang="zh-CN" altLang="en-US" sz="2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你餵养我的羊</a:t>
            </a:r>
            <a:r>
              <a:rPr lang="zh-CN" altLang="en-US" sz="2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2000" y="0"/>
            <a:ext cx="7467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如何才能感受到</a:t>
            </a:r>
            <a:r>
              <a:rPr lang="zh-CN" altLang="en-US" sz="5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神的爱</a:t>
            </a:r>
            <a:r>
              <a:rPr lang="zh-CN" altLang="en-US" sz="5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6804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36054"/>
            <a:ext cx="9144000" cy="36933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21:18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我实实在在的告诉你，你年少的时候，自己束上带子，随意往来；但年老的时候，你要伸出手来，别人要把你束上，带你到不愿意去的地方。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21:19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耶稣说这话是指着彼得要怎样死，荣耀神。说了这话，就对他说：你跟从我罢！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21:20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彼得转过来，看见耶稣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</a:t>
            </a:r>
            <a:r>
              <a:rPr lang="zh-CN" altLang="en-US" sz="2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 </a:t>
            </a:r>
            <a:r>
              <a:rPr lang="en-US" altLang="zh-CN" sz="2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600" b="1" dirty="0" err="1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agapao</a:t>
            </a:r>
            <a:r>
              <a:rPr lang="en-US" altLang="zh-CN" sz="2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那门徒跟着，就是在晚饭的时候，靠着耶稣胸膛说：主阿，卖你的是谁？的那门徒。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21:21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彼得看见他，就问耶稣说：主阿，这人将来如何？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21:22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耶稣对他说：我若要他等到我来的时候，与你何干？你跟从我罢！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2000" y="0"/>
            <a:ext cx="7467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如何才能感受到</a:t>
            </a:r>
            <a:r>
              <a:rPr lang="zh-CN" altLang="en-US" sz="5600" b="1" dirty="0">
                <a:solidFill>
                  <a:srgbClr val="00B05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神的爱</a:t>
            </a:r>
            <a:r>
              <a:rPr lang="zh-CN" altLang="en-US" sz="56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0937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0"/>
            <a:ext cx="8458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zh-CN" altLang="en-US" sz="56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你觉得</a:t>
            </a:r>
            <a:r>
              <a:rPr lang="zh-CN" altLang="en-US" sz="5600" b="1" dirty="0">
                <a:solidFill>
                  <a:srgbClr val="00B05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神爱</a:t>
            </a:r>
            <a:r>
              <a:rPr lang="zh-CN" altLang="en-US" sz="56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你吗？为什么</a:t>
            </a:r>
            <a:r>
              <a:rPr lang="en-US" altLang="zh-CN" sz="56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zh-CN" altLang="en-US" sz="5600" b="1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753"/>
            <a:ext cx="2762657" cy="15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od in thr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2" b="5529"/>
          <a:stretch/>
        </p:blipFill>
        <p:spPr bwMode="auto">
          <a:xfrm>
            <a:off x="6362700" y="1359408"/>
            <a:ext cx="2665959" cy="17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ather love for s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t="8889" r="3334" b="8889"/>
          <a:stretch/>
        </p:blipFill>
        <p:spPr bwMode="auto">
          <a:xfrm>
            <a:off x="4572000" y="3314700"/>
            <a:ext cx="2971800" cy="211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invisible g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147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463" y="1131053"/>
            <a:ext cx="3018371" cy="20649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95600" y="976907"/>
            <a:ext cx="4572000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用理智爱不来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98" y="3341451"/>
            <a:ext cx="1699096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sz="36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看不</a:t>
            </a:r>
            <a:r>
              <a:rPr lang="zh-CN" altLang="en-US" sz="3600" b="1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到、听不到神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19481" y="3389030"/>
            <a:ext cx="1699096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sz="3600" b="1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不会也不</a:t>
            </a:r>
            <a:r>
              <a:rPr lang="zh-CN" altLang="en-US" sz="3600" b="1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懂</a:t>
            </a:r>
            <a:r>
              <a:rPr lang="en-US" altLang="zh-CN" sz="3600" b="1" smtClean="0">
                <a:effectLst/>
                <a:ea typeface="Microsoft YaHei" panose="020B0503020204020204" pitchFamily="34" charset="-122"/>
              </a:rPr>
              <a:t>agapao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092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2000" y="0"/>
            <a:ext cx="7467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如何才能感受到</a:t>
            </a:r>
            <a:r>
              <a:rPr lang="zh-CN" altLang="en-US" sz="5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神的爱</a:t>
            </a:r>
            <a:r>
              <a:rPr lang="zh-CN" altLang="en-US" sz="5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104900"/>
            <a:ext cx="5334000" cy="41549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我这作长老、作基督受苦的见證、同享后来所要显现之荣耀的，劝你们中间与我同作长老的人：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 </a:t>
            </a:r>
            <a:r>
              <a:rPr lang="zh-CN" altLang="en-US" sz="2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务要牧养在你们中间神的群羊，按着神旨意照管他们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；不是出于勉强，乃是出于甘心；也不是因为贪财，乃是出于乐意；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5:3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也不是辖制所託付你们的，乃是作群羊的榜样。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5:4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到了牧长显现的时候，你们必得那永不衰残的荣耀冠冕。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5:5 </a:t>
            </a:r>
            <a:r>
              <a:rPr lang="zh-CN" altLang="en-US" sz="2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你们年幼的，也要顺服年长的</a:t>
            </a:r>
            <a:r>
              <a:rPr lang="zh-CN" altLang="en-US" sz="24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129686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6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2000" y="0"/>
            <a:ext cx="7467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如何才能感受到</a:t>
            </a:r>
            <a:r>
              <a:rPr lang="zh-CN" altLang="en-US" sz="5600" b="1" dirty="0">
                <a:solidFill>
                  <a:srgbClr val="00B05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神的爱</a:t>
            </a:r>
            <a:r>
              <a:rPr lang="zh-CN" altLang="en-US" sz="56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</a:p>
        </p:txBody>
      </p:sp>
      <p:pic>
        <p:nvPicPr>
          <p:cNvPr id="6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842">
            <a:off x="304800" y="3467100"/>
            <a:ext cx="2461612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3129686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9720" y="4536990"/>
            <a:ext cx="744880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or</a:t>
            </a:r>
            <a:endParaRPr lang="zh-CN" altLang="en-US" sz="36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17635" y="3928530"/>
            <a:ext cx="2697365" cy="1463912"/>
            <a:chOff x="3017635" y="3928530"/>
            <a:chExt cx="2697365" cy="1463912"/>
          </a:xfrm>
        </p:grpSpPr>
        <p:pic>
          <p:nvPicPr>
            <p:cNvPr id="7" name="Picture 8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37170">
              <a:off x="3017635" y="3928530"/>
              <a:ext cx="2601460" cy="146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970120" y="4371976"/>
              <a:ext cx="744880" cy="64633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>
                  <a:solidFill>
                    <a:srgbClr val="00B050"/>
                  </a:solidFill>
                  <a:effectLst>
                    <a:glow rad="63500">
                      <a:schemeClr val="bg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or</a:t>
              </a:r>
              <a:endParaRPr lang="zh-CN" altLang="en-US" sz="36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00200" y="1118032"/>
            <a:ext cx="3733800" cy="2095499"/>
            <a:chOff x="1600200" y="1118032"/>
            <a:chExt cx="3733800" cy="2095499"/>
          </a:xfrm>
        </p:grpSpPr>
        <p:pic>
          <p:nvPicPr>
            <p:cNvPr id="9" name="Picture 10" descr="Image result for father disciplines chil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118032"/>
              <a:ext cx="3733800" cy="2095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679446" y="2379331"/>
              <a:ext cx="744880" cy="64633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>
                  <a:solidFill>
                    <a:srgbClr val="00B050"/>
                  </a:solidFill>
                  <a:effectLst>
                    <a:glow rad="63500">
                      <a:schemeClr val="bg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or</a:t>
              </a:r>
              <a:endParaRPr lang="zh-CN" altLang="en-US" sz="36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00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607"/>
            <a:ext cx="9310318" cy="2922282"/>
            <a:chOff x="0" y="-1607"/>
            <a:chExt cx="9310318" cy="2922282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607"/>
              <a:ext cx="9310318" cy="2922282"/>
              <a:chOff x="0" y="-1607"/>
              <a:chExt cx="9310318" cy="292228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85800" y="-1607"/>
                <a:ext cx="8624517" cy="954107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5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人为什么那么容易无聊？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1136054"/>
                <a:ext cx="9144000" cy="1692771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从心理学的角度讲，无聊是指由于缺乏刺激，而引起的不愉快体验（</a:t>
                </a:r>
                <a:r>
                  <a:rPr kumimoji="0" lang="en-US" altLang="zh-CN" sz="2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Fenichel</a:t>
                </a:r>
                <a:r>
                  <a:rPr kumimoji="0" lang="en-US" altLang="zh-CN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 &amp; Rapaport</a:t>
                </a:r>
                <a:r>
                  <a:rPr kumimoji="0" lang="zh-CN" alt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，</a:t>
                </a:r>
                <a:r>
                  <a:rPr kumimoji="0" lang="en-US" altLang="zh-CN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2012</a:t>
                </a:r>
                <a:r>
                  <a:rPr kumimoji="0" lang="zh-CN" alt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）。在这种状态下，我们的意识处于低唤起水平。这种“低唤起”，会使我们感到无所事事，觉得“没劲透了”。</a:t>
                </a: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4281118" y="2612898"/>
                <a:ext cx="50292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hlinkClick r:id="rId2"/>
                  </a:rPr>
                  <a:t>https://baike.baidu.com/item/%E6%97%A0%E8%81%8A/18592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0" y="968789"/>
              <a:ext cx="9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3" y="3654590"/>
            <a:ext cx="1877849" cy="16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92" y="3068176"/>
            <a:ext cx="2312747" cy="154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6485" y="2846356"/>
            <a:ext cx="4145941" cy="769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有意义的事？？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 descr="Image result for ææ¸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62" y="3582561"/>
            <a:ext cx="1831990" cy="187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97" y="3871372"/>
            <a:ext cx="2225365" cy="16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olicreligionteacher.files.wordpress.com/2012/07/empty-heart-dude-with-st-augustine-quote-big-po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4099173"/>
            <a:ext cx="1295400" cy="161582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有意义的事？？</a:t>
            </a:r>
            <a:endParaRPr kumimoji="0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7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324100"/>
            <a:ext cx="6365037" cy="3314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3543300"/>
            <a:ext cx="723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872" y="282878"/>
            <a:ext cx="1801873" cy="211742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grpSp>
        <p:nvGrpSpPr>
          <p:cNvPr id="7" name="Group 6"/>
          <p:cNvGrpSpPr/>
          <p:nvPr/>
        </p:nvGrpSpPr>
        <p:grpSpPr>
          <a:xfrm>
            <a:off x="0" y="104847"/>
            <a:ext cx="9181511" cy="2473483"/>
            <a:chOff x="0" y="104847"/>
            <a:chExt cx="9181511" cy="24734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04847"/>
              <a:ext cx="3697423" cy="24734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4088" y="104847"/>
              <a:ext cx="3697423" cy="2473483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2362200" y="1485900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偶像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270" y="1472272"/>
            <a:ext cx="3260091" cy="2806646"/>
            <a:chOff x="36270" y="1472272"/>
            <a:chExt cx="3260091" cy="2806646"/>
          </a:xfrm>
        </p:grpSpPr>
        <p:sp>
          <p:nvSpPr>
            <p:cNvPr id="2" name="Rectangle 1"/>
            <p:cNvSpPr/>
            <p:nvPr/>
          </p:nvSpPr>
          <p:spPr>
            <a:xfrm>
              <a:off x="1039564" y="1472272"/>
              <a:ext cx="2256797" cy="938566"/>
            </a:xfrm>
            <a:prstGeom prst="rect">
              <a:avLst/>
            </a:prstGeom>
            <a:noFill/>
            <a:ln w="1016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6270" y="1718493"/>
              <a:ext cx="1481856" cy="2560425"/>
              <a:chOff x="2747129" y="-504229"/>
              <a:chExt cx="1481856" cy="256042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747129" y="424980"/>
                <a:ext cx="1481856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glow rad="88900">
                        <a:prstClr val="black"/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特别指天然人用来解决内心空虚和定罪感的人、事、物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88900">
                      <a:prstClr val="black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3374572" y="-504229"/>
                <a:ext cx="634613" cy="888678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Oval Callout 22"/>
          <p:cNvSpPr/>
          <p:nvPr/>
        </p:nvSpPr>
        <p:spPr>
          <a:xfrm>
            <a:off x="1792644" y="2490418"/>
            <a:ext cx="1489834" cy="671882"/>
          </a:xfrm>
          <a:prstGeom prst="wedgeEllipse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我不好、我不行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270" y="4348290"/>
            <a:ext cx="1640130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有意义的事？？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9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14682"/>
            <a:ext cx="8534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5600" b="1" noProof="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使徒保罗的秘诀是什么？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104900"/>
            <a:ext cx="5867400" cy="443198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西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2:2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要叫他们的心得安慰，因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 </a:t>
            </a:r>
            <a:r>
              <a:rPr lang="en-US" altLang="zh-CN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(agape)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心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互相联络，以致丰丰足足在悟性中有充足的信心，使他们真知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神的奥秘，就是基</a:t>
            </a:r>
            <a:r>
              <a:rPr lang="zh-CN" altLang="en-US" sz="2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督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。。。</a:t>
            </a:r>
            <a:endParaRPr lang="en-US" altLang="zh-CN" sz="2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altLang="zh-CN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16:11 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你必将生命的道路指示我。在你面前有满足的喜乐；在你右手中有永远的福乐</a:t>
            </a: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200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14:6 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耶稣说我就是道路、真理、生命；若不藉着我，没有人能到父那里去</a:t>
            </a: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200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</a:t>
            </a:r>
            <a:r>
              <a:rPr lang="en-US" altLang="zh-CN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1:8 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你们虽然没有见过他，却</a:t>
            </a: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</a:t>
            </a:r>
            <a:r>
              <a:rPr lang="en-US" altLang="zh-CN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200" b="1" dirty="0" err="1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agapao</a:t>
            </a:r>
            <a:r>
              <a:rPr lang="en-US" altLang="zh-CN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；如今虽不得看见，却因信他就有说不出来、满有荣光的大喜乐；</a:t>
            </a:r>
            <a:endParaRPr lang="en-US" altLang="zh-CN" sz="22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endParaRPr lang="en-US" altLang="zh-CN" sz="2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0344" y="1181100"/>
            <a:ext cx="306745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12:11 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殷勤不可懒惰。要心里火热，常常服事主。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ä½¿å¾ä¿ç½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44" y="2501406"/>
            <a:ext cx="3067456" cy="230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3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14681"/>
            <a:ext cx="8839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5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5400" b="1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们听了福音这么久的反应</a:t>
            </a:r>
            <a:r>
              <a:rPr lang="zh-CN" altLang="en-US" sz="5400" b="1" noProof="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104900"/>
            <a:ext cx="5334000" cy="387798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我们既因信称义，就藉着我们的主耶稣基督得</a:t>
            </a:r>
            <a:r>
              <a:rPr lang="zh-CN" altLang="en-US" sz="2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与神相和</a:t>
            </a:r>
            <a:r>
              <a:rPr lang="zh-CN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。。。</a:t>
            </a:r>
            <a:endParaRPr lang="en-US" altLang="zh-CN" sz="24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r>
              <a:rPr lang="en-US" altLang="zh-CN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5:5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盼望不至于羞耻，因为所赐给我们的圣灵将</a:t>
            </a:r>
            <a:r>
              <a:rPr lang="zh-CN" altLang="en-US" sz="2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神的爱 </a:t>
            </a:r>
            <a:r>
              <a:rPr lang="en-US" altLang="zh-CN" sz="2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(agape)</a:t>
            </a:r>
            <a:r>
              <a:rPr lang="zh-CN" altLang="en-US" sz="24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浇</a:t>
            </a:r>
            <a:r>
              <a:rPr lang="zh-CN" altLang="en-US" sz="2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灌在我们心里</a:t>
            </a:r>
            <a:r>
              <a:rPr lang="zh-CN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。。。</a:t>
            </a:r>
            <a:endParaRPr lang="en-US" altLang="zh-CN" sz="24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5:11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不但如此，我们既藉着我主耶稣基督得与神和好，也就藉着他</a:t>
            </a:r>
            <a:r>
              <a:rPr lang="zh-CN" altLang="en-US" sz="2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以神为乐。</a:t>
            </a:r>
            <a:endParaRPr lang="en-US" altLang="zh-CN" sz="2400" b="1" dirty="0" smtClean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endPara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30" name="Picture 6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61" y="1375451"/>
            <a:ext cx="2801439" cy="18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nfused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38" y="3314698"/>
            <a:ext cx="1841364" cy="184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tressed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61589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7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0"/>
            <a:ext cx="8458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zh-CN" altLang="en-US" sz="5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你觉得</a:t>
            </a:r>
            <a:r>
              <a:rPr lang="zh-CN" altLang="en-US" sz="5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神爱</a:t>
            </a:r>
            <a:r>
              <a:rPr lang="zh-CN" altLang="en-US" sz="5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你吗？为什么</a:t>
            </a:r>
            <a:r>
              <a:rPr lang="en-US" altLang="zh-CN" sz="5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zh-CN" altLang="en-US" sz="5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753"/>
            <a:ext cx="2762657" cy="15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od in thr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2" b="5529"/>
          <a:stretch/>
        </p:blipFill>
        <p:spPr bwMode="auto">
          <a:xfrm>
            <a:off x="6362700" y="1359408"/>
            <a:ext cx="2665959" cy="17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ather love for s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t="8889" r="3334" b="8889"/>
          <a:stretch/>
        </p:blipFill>
        <p:spPr bwMode="auto">
          <a:xfrm>
            <a:off x="4876800" y="3314700"/>
            <a:ext cx="2971800" cy="211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invisible g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3147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95600" y="976907"/>
            <a:ext cx="4572000" cy="2219122"/>
            <a:chOff x="2895600" y="976907"/>
            <a:chExt cx="4572000" cy="22191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9463" y="1131053"/>
              <a:ext cx="3018371" cy="206497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95600" y="976907"/>
              <a:ext cx="4572000" cy="64633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lvl="0"/>
              <a:r>
                <a:rPr kumimoji="0" lang="en-US" altLang="zh-CN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1. </a:t>
              </a:r>
              <a:r>
                <a:rPr kumimoji="0" lang="zh-CN" altLang="en-US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用理智爱不来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6200" y="3314700"/>
            <a:ext cx="1699096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sz="36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看不</a:t>
            </a:r>
            <a:r>
              <a:rPr lang="zh-CN" altLang="en-US" sz="3600" b="1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到、听不到神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068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0" y="0"/>
            <a:ext cx="7467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如何才能感受到</a:t>
            </a:r>
            <a:r>
              <a:rPr lang="zh-CN" altLang="en-US" sz="5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神的爱</a:t>
            </a:r>
            <a:r>
              <a:rPr lang="zh-CN" altLang="en-US" sz="5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136054"/>
            <a:ext cx="9144000" cy="249299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21:1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这些事以后，耶稣在提比哩亚海边又向门徒显现。他怎样显现记在下面：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21:2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有西门彼得和称为低土马的多马，并加利利的迦拿人拿但业，还有西庇太的两个儿子，又有两个门徒，都在一处。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21:3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西门彼得对他们说：我打鱼去。他们说：我们也和你同去。他们就出去，上了船；那一夜并没有打着甚么。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Image result for father love for 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t="8889" r="3334" b="8889"/>
          <a:stretch/>
        </p:blipFill>
        <p:spPr bwMode="auto">
          <a:xfrm>
            <a:off x="4876800" y="3314700"/>
            <a:ext cx="2971800" cy="211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invisible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3147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36054"/>
            <a:ext cx="9144000" cy="249299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21:4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天将亮的时候，耶稣站在岸上，门徒却不知道是耶稣。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21:5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耶稣就对他们说：小子！你们有吃的没有？他们回答说：没有。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21:6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耶稣说：你们把网撒在船的右边，就必得着。他们便撒下网去，竟拉不上来了，因为鱼甚多。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21:7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耶稣所</a:t>
            </a:r>
            <a:r>
              <a:rPr lang="zh-CN" altLang="en-US" sz="26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 </a:t>
            </a:r>
            <a:r>
              <a:rPr lang="en-US" altLang="zh-CN" sz="2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2600" b="1" dirty="0" err="1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agapao</a:t>
            </a:r>
            <a:r>
              <a:rPr lang="en-US" altLang="zh-CN" sz="2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2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那门徒对彼得说：是主！那时西门彼得赤着身子，一听见是主，就束上一件外衣，跳在海里。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2000" y="0"/>
            <a:ext cx="74676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如何才能感受到</a:t>
            </a:r>
            <a:r>
              <a:rPr lang="zh-CN" altLang="en-US" sz="5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神的爱</a:t>
            </a:r>
            <a:r>
              <a:rPr lang="zh-CN" altLang="en-US" sz="5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6704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12552</TotalTime>
  <Words>1688</Words>
  <Application>Microsoft Office PowerPoint</Application>
  <PresentationFormat>On-screen Show (16:10)</PresentationFormat>
  <Paragraphs>48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Microsoft YaHei</vt:lpstr>
      <vt:lpstr>Arial</vt:lpstr>
      <vt:lpstr>Calibri</vt:lpstr>
      <vt:lpstr>Office Theme</vt:lpstr>
      <vt:lpstr>1_Office Theme</vt:lpstr>
      <vt:lpstr>5_Office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645</cp:revision>
  <dcterms:created xsi:type="dcterms:W3CDTF">2011-09-04T18:01:24Z</dcterms:created>
  <dcterms:modified xsi:type="dcterms:W3CDTF">2019-06-23T11:31:50Z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