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24"/>
  </p:notesMasterIdLst>
  <p:sldIdLst>
    <p:sldId id="576" r:id="rId9"/>
    <p:sldId id="575" r:id="rId10"/>
    <p:sldId id="584" r:id="rId11"/>
    <p:sldId id="585" r:id="rId12"/>
    <p:sldId id="587" r:id="rId13"/>
    <p:sldId id="595" r:id="rId14"/>
    <p:sldId id="596" r:id="rId15"/>
    <p:sldId id="597" r:id="rId16"/>
    <p:sldId id="598" r:id="rId17"/>
    <p:sldId id="599" r:id="rId18"/>
    <p:sldId id="604" r:id="rId19"/>
    <p:sldId id="600" r:id="rId20"/>
    <p:sldId id="607" r:id="rId21"/>
    <p:sldId id="606" r:id="rId22"/>
    <p:sldId id="603" r:id="rId2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87995" autoAdjust="0"/>
  </p:normalViewPr>
  <p:slideViewPr>
    <p:cSldViewPr>
      <p:cViewPr varScale="1">
        <p:scale>
          <a:sx n="73" d="100"/>
          <a:sy n="73" d="100"/>
        </p:scale>
        <p:origin x="860" y="58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0BC0-C258-4143-80A7-62AF4EC59403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7654-ACFE-458A-85AD-C598074A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0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47654-ACFE-458A-85AD-C598074A1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5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831E5-FA2B-4A77-95E0-532711A0C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53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30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7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8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7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34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0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87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4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52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23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8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44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43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19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5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38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89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03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1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63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63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6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39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20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71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12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67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64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5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8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8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57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65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39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55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12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03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62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4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829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28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9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6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6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6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A81-1217-4603-BECF-21BE9C9D1DB8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10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8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9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5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aike.baidu.com/item/%E6%97%A0%E8%81%8A/18592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aike.baidu.com/item/%E6%97%A0%E8%81%8A/18592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uexinli.com/yingyongxinlixue/meitianxue/1321.html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" y="0"/>
            <a:ext cx="9134272" cy="6198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485900"/>
            <a:ext cx="6646371" cy="2554545"/>
          </a:xfrm>
          <a:prstGeom prst="rect">
            <a:avLst/>
          </a:prstGeom>
          <a:noFill/>
          <a:scene3d>
            <a:camera prst="orthographicFront"/>
            <a:lightRig rig="soft" dir="t"/>
          </a:scene3d>
          <a:sp3d>
            <a:bevelT/>
          </a:sp3d>
        </p:spPr>
        <p:txBody>
          <a:bodyPr wrap="none" rtlCol="0">
            <a:spAutoFit/>
            <a:sp3d contourW="12700" prstMaterial="plastic">
              <a:extrusionClr>
                <a:srgbClr val="66FF99"/>
              </a:extrusionClr>
              <a:contourClr>
                <a:schemeClr val="bg1"/>
              </a:contourClr>
            </a:sp3d>
          </a:bodyPr>
          <a:lstStyle/>
          <a:p>
            <a:pPr algn="ctr"/>
            <a:r>
              <a:rPr lang="zh-CN" altLang="en-US" sz="80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我们所顾念的 </a:t>
            </a:r>
            <a:endParaRPr lang="en-US" altLang="zh-CN" sz="8000" b="1" dirty="0" smtClean="0">
              <a:ln w="158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80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80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80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80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20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41549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2:17 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我所以恨恶生命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；因为在日光之下所行的事我都以为烦恼，都是虚空，都是捕风。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2:18 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我恨恶一切的劳碌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，就是我在日光之下的劳碌，因为我得来的必留给我以后的人。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2:19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那人是智慧是愚昧，谁能知道？他竟要管理我劳碌所得的，就是我在日光之下用智慧所得的。这也是虚空。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2:20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故此，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我转想我在日光之下所劳碌的一切工作，心便绝望。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2:21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因为有人用智慧、知识、灵巧所劳碌得来的，却要留给未曾劳碌的人为</a:t>
            </a:r>
            <a:r>
              <a:rPr lang="zh-CN" altLang="en-US" sz="2200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分。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这也是虚空，也是大患。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2:22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人在日光之下劳碌累心，在他一切的劳碌上得着甚么呢</a:t>
            </a:r>
            <a:r>
              <a:rPr lang="zh-CN" altLang="en-US" sz="2200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？ </a:t>
            </a:r>
            <a:r>
              <a:rPr lang="zh-CN" altLang="en-US" sz="2200" b="1" dirty="0" smtClean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。。。</a:t>
            </a:r>
            <a:endParaRPr lang="zh-CN" altLang="en-US" sz="2200" b="1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置在世人心里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49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77238"/>
            <a:ext cx="2057400" cy="1674724"/>
          </a:xfrm>
          <a:prstGeom prst="rect">
            <a:avLst/>
          </a:prstGeom>
        </p:spPr>
      </p:pic>
      <p:pic>
        <p:nvPicPr>
          <p:cNvPr id="1028" name="Picture 4" descr="Image result for æ èå¨å¾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35" y="3877238"/>
            <a:ext cx="1828801" cy="18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æ èå¨å¾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719">
            <a:off x="2794116" y="3153524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ored animated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43" y="3189078"/>
            <a:ext cx="2145692" cy="14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1607"/>
            <a:ext cx="9310318" cy="2922282"/>
            <a:chOff x="0" y="-1607"/>
            <a:chExt cx="9310318" cy="2922282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1607"/>
              <a:ext cx="9310318" cy="2922282"/>
              <a:chOff x="0" y="-1607"/>
              <a:chExt cx="9310318" cy="292228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85800" y="-1607"/>
                <a:ext cx="8624517" cy="954107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5600" b="1" dirty="0">
                    <a:solidFill>
                      <a:srgbClr val="FFC000"/>
                    </a:solidFill>
                    <a:effectLst>
                      <a:glow rad="76200">
                        <a:schemeClr val="tx1"/>
                      </a:glo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人为什么那么容易无聊？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0" y="1136054"/>
                <a:ext cx="9144000" cy="1692771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从心理学的角度讲，无聊是指由于缺乏刺激，而引起的不愉快体验（</a:t>
                </a:r>
                <a:r>
                  <a:rPr lang="en-US" altLang="zh-CN" sz="2600" b="1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Fenichel</a:t>
                </a:r>
                <a:r>
                  <a:rPr lang="en-US" altLang="zh-CN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&amp; Rapaport</a:t>
                </a:r>
                <a:r>
                  <a:rPr lang="zh-CN" altLang="en-US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</a:t>
                </a:r>
                <a:r>
                  <a:rPr lang="en-US" altLang="zh-CN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2012</a:t>
                </a:r>
                <a:r>
                  <a:rPr lang="zh-CN" altLang="en-US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）。在这种状态下，我们的意识处于低唤起水平。这种“低唤起”，会使我们感到无所事事，觉得“没劲透了”。</a:t>
                </a:r>
                <a:endParaRPr kumimoji="0" lang="zh-CN" altLang="en-US" sz="2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4281118" y="2612898"/>
                <a:ext cx="50292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hlinkClick r:id="rId6"/>
                  </a:rPr>
                  <a:t>https://baike.baidu.com/item/%E6%97%A0%E8%81%8A/18592</a:t>
                </a:r>
                <a:endParaRPr lang="en-US" sz="1400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0" y="968789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24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280076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11:8 </a:t>
            </a: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人活多年，就当快乐多年；然而也当想到黑暗的日子。因为这日子必多，所要来的都是虚空。</a:t>
            </a:r>
            <a:r>
              <a:rPr lang="en-US" altLang="zh-CN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11:9 </a:t>
            </a: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少年人哪，你在幼年时当快乐。在幼年的日子，使你的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心</a:t>
            </a: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欢畅，行你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心</a:t>
            </a: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所愿行的，看你眼所爱看的；却要知道，为这一切的事，　神必审问你。</a:t>
            </a:r>
            <a:r>
              <a:rPr lang="en-US" altLang="zh-CN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11:10 </a:t>
            </a: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所以，你当从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心</a:t>
            </a:r>
            <a:r>
              <a:rPr lang="zh-CN" altLang="en-US" sz="2200" b="1" dirty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中除掉愁烦，从肉体克去邪恶；因为一生的开端和幼年之时，都是虚空的</a:t>
            </a:r>
            <a:r>
              <a:rPr lang="zh-CN" altLang="en-US" sz="2200" b="1" dirty="0" smtClean="0">
                <a:solidFill>
                  <a:srgbClr val="0070C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200" b="1" dirty="0" smtClean="0">
              <a:solidFill>
                <a:srgbClr val="0070C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心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-1607"/>
            <a:ext cx="8624517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dirty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人为什么那么容易无聊？</a:t>
            </a:r>
          </a:p>
        </p:txBody>
      </p:sp>
    </p:spTree>
    <p:extLst>
      <p:ext uri="{BB962C8B-B14F-4D97-AF65-F5344CB8AC3E}">
        <p14:creationId xmlns:p14="http://schemas.microsoft.com/office/powerpoint/2010/main" val="8058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guim.co.uk/sys-images/Guardian/Pix/pictures/2013/6/19/1371660069263/Couple-in-heart-shape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789"/>
            <a:ext cx="3683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humbs.dreamstime.com/x/heart-emotion-faces-joy-sadness-masks-123149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/>
        </p:blipFill>
        <p:spPr bwMode="auto">
          <a:xfrm rot="2069879">
            <a:off x="7133597" y="389503"/>
            <a:ext cx="1594802" cy="20065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e Heart 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"/>
          <a:stretch/>
        </p:blipFill>
        <p:spPr bwMode="auto">
          <a:xfrm>
            <a:off x="228600" y="2857499"/>
            <a:ext cx="3581400" cy="26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672140"/>
            <a:ext cx="5029200" cy="2828925"/>
          </a:xfrm>
          <a:prstGeom prst="rect">
            <a:avLst/>
          </a:prstGeom>
        </p:spPr>
      </p:pic>
      <p:pic>
        <p:nvPicPr>
          <p:cNvPr id="7" name="Picture 2" descr="http://alextimes.com/wp-content/uploads/2014/02/hands-hi.jpg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2345"/>
            <a:ext cx="2811380" cy="183449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05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olicreligionteacher.files.wordpress.com/2012/07/empty-heart-dude-with-st-augustine-quote-big-po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324100"/>
            <a:ext cx="6365037" cy="3314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3543300"/>
            <a:ext cx="723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我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872" y="282878"/>
            <a:ext cx="1801873" cy="211742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grpSp>
        <p:nvGrpSpPr>
          <p:cNvPr id="7" name="Group 6"/>
          <p:cNvGrpSpPr/>
          <p:nvPr/>
        </p:nvGrpSpPr>
        <p:grpSpPr>
          <a:xfrm>
            <a:off x="0" y="104847"/>
            <a:ext cx="9181511" cy="2473483"/>
            <a:chOff x="0" y="104847"/>
            <a:chExt cx="9181511" cy="24734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4847"/>
              <a:ext cx="3697423" cy="24734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4088" y="104847"/>
              <a:ext cx="3697423" cy="2473483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362200" y="1485900"/>
            <a:ext cx="83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88900">
                    <a:prstClr val="black"/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偶像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8900">
                  <a:prstClr val="black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270" y="1472272"/>
            <a:ext cx="3260091" cy="2806646"/>
            <a:chOff x="36270" y="1472272"/>
            <a:chExt cx="3260091" cy="2806646"/>
          </a:xfrm>
        </p:grpSpPr>
        <p:sp>
          <p:nvSpPr>
            <p:cNvPr id="2" name="Rectangle 1"/>
            <p:cNvSpPr/>
            <p:nvPr/>
          </p:nvSpPr>
          <p:spPr>
            <a:xfrm>
              <a:off x="1039564" y="1472272"/>
              <a:ext cx="2256797" cy="938566"/>
            </a:xfrm>
            <a:prstGeom prst="rect">
              <a:avLst/>
            </a:prstGeom>
            <a:noFill/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7620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6270" y="1718493"/>
              <a:ext cx="1481856" cy="2560425"/>
              <a:chOff x="2747129" y="-504229"/>
              <a:chExt cx="1481856" cy="256042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747129" y="424980"/>
                <a:ext cx="1481856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glow rad="88900">
                        <a:prstClr val="black"/>
                      </a:glo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特别指天然人用来解决内心空虚和定罪感的人、事、物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88900">
                      <a:prstClr val="black"/>
                    </a:glo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374572" y="-504229"/>
                <a:ext cx="634613" cy="888678"/>
              </a:xfrm>
              <a:prstGeom prst="straightConnector1">
                <a:avLst/>
              </a:prstGeom>
              <a:ln w="63500">
                <a:solidFill>
                  <a:srgbClr val="FFFF00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Oval Callout 22"/>
          <p:cNvSpPr/>
          <p:nvPr/>
        </p:nvSpPr>
        <p:spPr>
          <a:xfrm>
            <a:off x="1792644" y="2490418"/>
            <a:ext cx="1489834" cy="671882"/>
          </a:xfrm>
          <a:prstGeom prst="wedgeEllipse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我不好、我不行</a:t>
            </a:r>
          </a:p>
        </p:txBody>
      </p:sp>
    </p:spTree>
    <p:extLst>
      <p:ext uri="{BB962C8B-B14F-4D97-AF65-F5344CB8AC3E}">
        <p14:creationId xmlns:p14="http://schemas.microsoft.com/office/powerpoint/2010/main" val="31100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77238"/>
            <a:ext cx="2057400" cy="1674724"/>
          </a:xfrm>
          <a:prstGeom prst="rect">
            <a:avLst/>
          </a:prstGeom>
        </p:spPr>
      </p:pic>
      <p:pic>
        <p:nvPicPr>
          <p:cNvPr id="1028" name="Picture 4" descr="Image result for æ èå¨å¾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35" y="3877238"/>
            <a:ext cx="1828801" cy="18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æ èå¨å¾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719">
            <a:off x="2794116" y="3153524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ored animated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43" y="3189078"/>
            <a:ext cx="2145692" cy="14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1607"/>
            <a:ext cx="9310318" cy="2922282"/>
            <a:chOff x="0" y="-1607"/>
            <a:chExt cx="9310318" cy="2922282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1607"/>
              <a:ext cx="9310318" cy="2922282"/>
              <a:chOff x="0" y="-1607"/>
              <a:chExt cx="9310318" cy="292228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06043" y="-1607"/>
                <a:ext cx="2971800" cy="954107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zh-CN" altLang="en-US" sz="5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>
                      <a:glow rad="76200">
                        <a:schemeClr val="tx1"/>
                      </a:glo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无聊</a:t>
                </a:r>
                <a:endParaRPr kumimoji="0" lang="zh-CN" alt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glow rad="76200">
                      <a:schemeClr val="tx1"/>
                    </a:glo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0" y="1136054"/>
                <a:ext cx="9144000" cy="1692771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从心理学的角度讲，无聊是指由于缺乏刺激，而引起的不愉快体验（</a:t>
                </a:r>
                <a:r>
                  <a:rPr lang="en-US" altLang="zh-CN" sz="2600" b="1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Fenichel</a:t>
                </a:r>
                <a:r>
                  <a:rPr lang="en-US" altLang="zh-CN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&amp; Rapaport</a:t>
                </a:r>
                <a:r>
                  <a:rPr lang="zh-CN" altLang="en-US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</a:t>
                </a:r>
                <a:r>
                  <a:rPr lang="en-US" altLang="zh-CN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2012</a:t>
                </a:r>
                <a:r>
                  <a:rPr lang="zh-CN" altLang="en-US" sz="2600" b="1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）。在这种状态下，我们的意识处于低唤起水平。这种“低唤起”，会使我们感到无所事事，觉得“没劲透了”。</a:t>
                </a:r>
                <a:endParaRPr kumimoji="0" lang="zh-CN" altLang="en-US" sz="2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4281118" y="2612898"/>
                <a:ext cx="50292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hlinkClick r:id="rId6"/>
                  </a:rPr>
                  <a:t>https://baike.baidu.com/item/%E6%97%A0%E8%81%8A/18592</a:t>
                </a:r>
                <a:endParaRPr lang="en-US" sz="1400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0" y="968789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6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1" y="5370694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http://www.yuexinli.com/yingyongxinlixue/meitianxue/1321.html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082043" y="-1607"/>
            <a:ext cx="5004557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kumimoji="0" lang="zh-CN" alt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如何解决无聊？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1136054"/>
            <a:ext cx="9144000" cy="427809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做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有意义的事。人们之所以感觉无聊主要是生活得太盲目，太散漫。不妨找一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些有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意义的事情去做，从中发现工作的价值，比如你可以到某个医院或学校做志愿者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，从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服务他人中寻找快乐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 smtClean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做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好职业规划。如果我们的工作处于停滞状态，无法从中获得快乐，就必须及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时调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整职业规划，拓展发展空间，从中重新发现工作的价值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 smtClean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走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出“舒适区”。如果生活太安逸了，没有新鲜感，久而久之，人们就会因生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活平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淡而整天抱怨。这时，我们就应该立即走出“舒适区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”，可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以去学习一项新的技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能或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者新知识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 smtClean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打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破常规。当我们感觉生活过于平淡时，应打破常规，做些平常不做的事情，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比如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到一个特别向往但又没去过的地方旅行，给多年未联系的老友打电话，到一个离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家较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远的特色小店去淘物品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 smtClean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许我们无法避免无聊的感觉，但我们可以利用运动来摆脱这种状态。因此，</a:t>
            </a:r>
            <a:r>
              <a:rPr lang="zh-CN" altLang="en-US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感觉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无聊时不要坐着发呆，而应该主动去找事做。因为一旦运动起来，无聊感会减轻， 充实感随之而来。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81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1028700"/>
            <a:ext cx="4572000" cy="41549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撒下</a:t>
            </a:r>
            <a:r>
              <a:rPr lang="en-US" altLang="zh-CN" sz="2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11:1 </a:t>
            </a:r>
            <a:r>
              <a:rPr lang="zh-CN" altLang="en-US" sz="2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过了一年，到列王出战的时候，大卫又差派约押，率领臣仆和以色列众人出战。他们就打败亚扪人，围攻拉巴。大卫仍住在耶路撒冷。</a:t>
            </a:r>
            <a:r>
              <a:rPr lang="en-US" altLang="zh-CN" sz="2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11:2 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一日，太阳平西，大卫从床上起来，在王宫的平顶上游行，看见一个妇人沐浴，容貌甚美，</a:t>
            </a:r>
            <a:r>
              <a:rPr lang="en-US" altLang="zh-CN" sz="2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11:3 </a:t>
            </a:r>
            <a:r>
              <a:rPr lang="zh-CN" altLang="en-US" sz="2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大卫就差人打听那妇人是谁。有人说：他是以连的女儿，赫人乌利亚的妻拔示</a:t>
            </a:r>
            <a:r>
              <a:rPr lang="zh-CN" altLang="en-US" sz="2400" b="1" dirty="0" smtClea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巴。。。</a:t>
            </a:r>
            <a:endParaRPr lang="en-US" altLang="zh-CN" sz="2400" b="1" dirty="0" smtClean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19" y="1028700"/>
            <a:ext cx="2678183" cy="225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06" y="3390900"/>
            <a:ext cx="2658696" cy="22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9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41549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在耶路撒冷作王、大卫的儿子、传道者的言语。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1:2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传道者说：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虚空的虚空，虚空的虚空，凡事都是虚空。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1:3 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人一切的劳碌，就是他在日光之下的劳碌，有甚么益处呢？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1:4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一代过去，一代又来，地却永远长存。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1:5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日头出来，日头落下，急归所出之地。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1:6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风往南颳，又向北转，不住地旋转，而且返回转行原道。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1:7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江河都往海里流，海却不满；江河从何处流，仍归还何处。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1:8 </a:t>
            </a:r>
            <a:r>
              <a:rPr lang="zh-CN" altLang="en-US" sz="2200" b="1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万事令人厌</a:t>
            </a:r>
            <a:r>
              <a:rPr lang="zh-CN" altLang="en-US" sz="2200" b="1" dirty="0" smtClean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烦，</a:t>
            </a:r>
            <a:r>
              <a:rPr lang="zh-CN" altLang="en-US" sz="2200" b="1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人不能说尽。眼看，看不饱；耳听，听不足。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1:9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已有的事后必再有；已行的事后必再行。日光之下并无新事。</a:t>
            </a:r>
            <a:endParaRPr lang="en-US" altLang="zh-CN" sz="2200" b="1" dirty="0" smtClean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置在世人心里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54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38164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1:12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我传道者在耶路撒冷作过以色列的王。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1:13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我专心用智慧寻求、查究天下所做的一切事，乃知　神叫世人所经练的是极重的劳苦。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1:14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我见日光之下所做的一切事，都是虚空，都是捕风。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1:15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弯曲的，不能变直；缺少的，不能足数。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1:16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我心里议论说：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我得了大智慧，胜过我以前在耶路撒冷的众人，而且我心中多经历智慧和知识的事。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1:17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我又专心察明智慧、狂妄，和愚昧，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乃知这也是捕风。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1:18 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因为多有智慧，就多有愁烦；加增知识的，就加增忧伤。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置在世人心里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96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44935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 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我心里说：来罢，我以喜乐试试你，你好享福！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谁知，这也是虚空。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2:2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我指嬉笑说：这是狂妄。论喜乐说：有何功效呢？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2:3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我心里察究，如何用酒使我肉体舒畅，我心却仍以智慧引导我；又如何持住愚昧，等我看明世人，在天下一生当行何事为美。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2:4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我为自己动大工程，建造房屋，栽种葡萄园，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2:5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修造园囿，在其中栽种各样果木树；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2:6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挖造水池，用以浇灌嫩小的树木。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2:7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我买了仆婢，也有生在家中的仆婢；又有许多牛群羊群，胜过以前在耶路撒冷众人所有的。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2:8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我又为自己积蓄金银和君王的财宝，并各省的财宝；又得唱歌的男女和世人所喜爱的物，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并许多的妃嫔。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置在世人心里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8122" y="4305300"/>
            <a:ext cx="2265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王上11:3 </a:t>
            </a:r>
            <a:r>
              <a:rPr lang="en-US" b="1" dirty="0" err="1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所罗门有妃七百，都是公主；还有嫔叁百</a:t>
            </a:r>
            <a:r>
              <a:rPr lang="en-US" b="1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。</a:t>
            </a:r>
            <a:endParaRPr lang="en-US" b="1" dirty="0">
              <a:solidFill>
                <a:srgbClr val="FFFF00"/>
              </a:solidFill>
              <a:effectLst>
                <a:glow rad="762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2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34778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2:9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这样，我就日见昌盛，胜过以前在耶路撒冷的众人。我的智慧仍然存留。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2:10 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凡我眼所求的，我没有留下不给他的；我心所乐的，我没有禁止不享受的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；因我的心为我一切所劳碌的快乐，这就是我从劳碌中所得的分。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2:11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后来，我察看我手所经营的一切事和我劳碌所成的功。</a:t>
            </a:r>
            <a:r>
              <a:rPr lang="zh-CN" altLang="en-US" sz="2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谁知都是虚空，都是捕风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；在日光之下毫无益处。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2:12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我转念观看智慧、狂妄，和愚昧。在王以后而来的人还能做甚么呢？也不过行早先所行的就是了。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置在世人心里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8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0525" y="14682"/>
            <a:ext cx="570427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zh-CN" altLang="en-US" sz="5600" b="1" noProof="0" dirty="0" smtClean="0">
                <a:solidFill>
                  <a:srgbClr val="FFC000"/>
                </a:solidFill>
                <a:effectLst>
                  <a:glow rad="76200">
                    <a:schemeClr val="tx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圣经中的例子</a:t>
            </a:r>
            <a:endParaRPr kumimoji="0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76200">
                  <a:schemeClr val="tx1"/>
                </a:glo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6878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8600" y="1104900"/>
            <a:ext cx="5867400" cy="280076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2:13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我便看出智慧胜过愚昧，如同光明胜过黑暗。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2:14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智慧人的眼目光明（光明原文是在他头上），愚昧人在黑暗里行。我却看明有一件事，这两等人都必遇见。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2:15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我就心里说：愚昧人所遇见的，我也必遇见，我为何更有智慧呢？我心里说，这也是虚空。</a:t>
            </a:r>
            <a:r>
              <a:rPr lang="en-US" altLang="zh-CN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2:16 </a:t>
            </a:r>
            <a:r>
              <a:rPr lang="zh-CN" altLang="en-US" sz="2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智慧人和愚昧人一样，永远无人纪念，因为日后都被忘记；可歎智慧人死亡，与愚昧人无异。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251" r="18750" b="9999"/>
          <a:stretch/>
        </p:blipFill>
        <p:spPr bwMode="auto">
          <a:xfrm>
            <a:off x="6296228" y="2437724"/>
            <a:ext cx="2362200" cy="30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00344" y="1181100"/>
            <a:ext cx="3067456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lang="en-US" altLang="zh-CN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3:11 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神造万物，各按其时成为美好，又将永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生安</a:t>
            </a:r>
            <a:r>
              <a:rPr lang="zh-CN" altLang="en-US" sz="22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置在世人心里</a:t>
            </a:r>
            <a:r>
              <a:rPr lang="zh-CN" altLang="en-US" sz="2200" b="1" dirty="0" smtClean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83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0CF762AE7594886EEB61DBC512435" ma:contentTypeVersion="0" ma:contentTypeDescription="Create a new document." ma:contentTypeScope="" ma:versionID="ac8759a319ee6a20e23f251f52b29d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a58bf80af4c871034140dbab71aa97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81EEF0-C477-4DE5-A8BD-E3E11713BD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65D0BD-88B8-4028-8150-DE6518ADD3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3192CEE-5900-482E-BE20-28652FF1739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10441</TotalTime>
  <Words>2213</Words>
  <Application>Microsoft Office PowerPoint</Application>
  <PresentationFormat>On-screen Show (16:10)</PresentationFormat>
  <Paragraphs>46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Microsoft YaHei</vt:lpstr>
      <vt:lpstr>Arial</vt:lpstr>
      <vt:lpstr>Calibri</vt:lpstr>
      <vt:lpstr>Office Theme</vt:lpstr>
      <vt:lpstr>1_Office Theme</vt:lpstr>
      <vt:lpstr>5_Office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YZ</dc:creator>
  <cp:lastModifiedBy>Zhao, Yan [CHEM]</cp:lastModifiedBy>
  <cp:revision>581</cp:revision>
  <dcterms:created xsi:type="dcterms:W3CDTF">2011-09-04T18:01:24Z</dcterms:created>
  <dcterms:modified xsi:type="dcterms:W3CDTF">2019-06-09T11:40:09Z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0x0101009650CF762AE7594886EEB61DBC512435</vt:lpwstr>
  </property>
</Properties>
</file>