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689" r:id="rId2"/>
    <p:sldId id="666" r:id="rId3"/>
    <p:sldId id="690" r:id="rId4"/>
    <p:sldId id="701" r:id="rId5"/>
    <p:sldId id="726" r:id="rId6"/>
    <p:sldId id="653" r:id="rId7"/>
    <p:sldId id="722" r:id="rId8"/>
    <p:sldId id="727" r:id="rId9"/>
    <p:sldId id="732" r:id="rId10"/>
    <p:sldId id="728" r:id="rId11"/>
    <p:sldId id="763" r:id="rId12"/>
    <p:sldId id="729" r:id="rId13"/>
    <p:sldId id="730" r:id="rId14"/>
    <p:sldId id="733" r:id="rId15"/>
    <p:sldId id="724" r:id="rId16"/>
    <p:sldId id="731" r:id="rId17"/>
    <p:sldId id="734" r:id="rId18"/>
    <p:sldId id="735" r:id="rId19"/>
    <p:sldId id="736" r:id="rId20"/>
    <p:sldId id="737" r:id="rId21"/>
    <p:sldId id="739" r:id="rId22"/>
    <p:sldId id="723" r:id="rId23"/>
    <p:sldId id="764" r:id="rId24"/>
    <p:sldId id="725" r:id="rId25"/>
    <p:sldId id="738" r:id="rId26"/>
    <p:sldId id="740" r:id="rId27"/>
    <p:sldId id="741" r:id="rId28"/>
    <p:sldId id="744" r:id="rId29"/>
    <p:sldId id="742" r:id="rId30"/>
    <p:sldId id="746" r:id="rId31"/>
    <p:sldId id="749" r:id="rId32"/>
    <p:sldId id="745" r:id="rId33"/>
    <p:sldId id="751" r:id="rId34"/>
    <p:sldId id="752" r:id="rId35"/>
    <p:sldId id="754" r:id="rId36"/>
    <p:sldId id="765" r:id="rId37"/>
    <p:sldId id="753" r:id="rId38"/>
    <p:sldId id="755" r:id="rId39"/>
    <p:sldId id="757" r:id="rId40"/>
    <p:sldId id="756" r:id="rId41"/>
    <p:sldId id="747" r:id="rId42"/>
    <p:sldId id="748" r:id="rId43"/>
    <p:sldId id="750" r:id="rId44"/>
    <p:sldId id="758" r:id="rId45"/>
    <p:sldId id="761" r:id="rId46"/>
    <p:sldId id="759" r:id="rId47"/>
    <p:sldId id="760" r:id="rId48"/>
    <p:sldId id="762" r:id="rId49"/>
    <p:sldId id="662" r:id="rId5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2922" autoAdjust="0"/>
  </p:normalViewPr>
  <p:slideViewPr>
    <p:cSldViewPr>
      <p:cViewPr varScale="1">
        <p:scale>
          <a:sx n="84" d="100"/>
          <a:sy n="84" d="100"/>
        </p:scale>
        <p:origin x="102" y="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4:2-3 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因为有福音传给我们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，象传给他们一样；只是所听见的道与他们无益，因为他们没有信心与所听见的道调和。 但我们已经相信的人得以进入那安息，正如神所说：我在怒中起誓说：他们断不可进入我的安息！其实造物之工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(the works)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，从创世以来已经成全了。 </a:t>
            </a:r>
          </a:p>
        </p:txBody>
      </p:sp>
    </p:spTree>
    <p:extLst>
      <p:ext uri="{BB962C8B-B14F-4D97-AF65-F5344CB8AC3E}">
        <p14:creationId xmlns:p14="http://schemas.microsoft.com/office/powerpoint/2010/main" val="325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4:2-3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因为有福音传给我们，象传给他们一样；只是所听见的道与他们无益，因为他们没有信心与所听见的道调和。 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但我们已经相信的人得以进入那安息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，正如神所说：我在怒中起誓说：他们断不可进入我的安息！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其实造物之工</a:t>
            </a:r>
            <a:r>
              <a:rPr lang="en-US" altLang="zh-CN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(the works)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，从创世以来已经成全了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3089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8:1-2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如今，那些在基督耶稣里的就不定罪了。 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因为赐生命圣灵的律，在基督耶稣里释放了我，使我脱离罪和死的律了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There is, then, now no condemnation to those in Christ Jesus, who walk not according to the flesh, but according to the Spirit; for the law of the Spirit of the life in Christ Jesus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 set me free 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from the law of the sin and of the death; 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12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彼前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2:24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他被挂在木头上，亲身担当了我们的罪，使我们既然在罪上死，就得以在义上活。因他受的鞭伤，你们便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得了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医治。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Who his own self bare our sins in his own body on the tree, that we, being dead to sins, should live unto righteousness: by whose stripes ye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were healed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3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彼后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神的神能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已将一切关乎生命和虔敬的事赐给我们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，皆因我们认识那用自己荣耀和美德召我们的主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According as his divine power </a:t>
            </a:r>
            <a:r>
              <a:rPr lang="en-US" altLang="zh-CN" sz="3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given unto us all things 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that </a:t>
            </a:r>
            <a:r>
              <a:rPr lang="en-US" altLang="zh-CN" sz="38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pertain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unto life and godliness, through the knowledge of him that hath called us to glory and virtue 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KJV</a:t>
            </a:r>
            <a:r>
              <a:rPr lang="zh-CN" altLang="en-US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3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3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34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何才能进入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基督完成的工作？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0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40:1-2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　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神说：你们要安慰，安慰我的百姓。 要对耶路撒冷说安慰的话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，又向他宣告说，他争战的日子已满了；他的罪孽赦免了；他为自己的一切罪，从耶和华手中加倍受罚。 </a:t>
            </a:r>
            <a:endParaRPr lang="zh-CN" altLang="en-US" sz="5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75936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40:3-4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人声喊着说：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在旷野预备耶和华的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路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在沙漠地修平我们神的道。 一切山洼都要填满，大小山冈都要削平；高高低低的要改为平坦，崎崎岖岖的必成为平原。 </a:t>
            </a:r>
            <a:endParaRPr lang="zh-CN" altLang="en-US" sz="5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482095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3:1-3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时，有施洗的约翰出来，在犹太的旷野传道，说：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天国近了，你们应当悔改！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这人就是先知以赛亚所说的。他说：在旷野有人声喊着说：预备主的道，修直他的路！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blog.adw.org/wp-content/uploads/bapti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9" y="5967"/>
            <a:ext cx="4246841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482095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4:14-17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这是要应验先知以赛亚的话，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说、、、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那坐在黑暗里的百姓看见了大光；坐在死荫之地的人有光发现照着他们。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从那时候，耶稣就传起道来，说：天国近了，你们应当悔改！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www.fuyinchina.com/pics/10/155/b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75" y="1143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482095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可 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1:14-15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翰下监以后，耶稣来到加利利，宣传神的福音， 说：日期满了，神的国近了。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你们当悔改，信福音！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www.fuyinchina.com/pics/10/155/b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75" y="1143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为什么信福音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必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须要悔改？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1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bChcl7iYp-E/Tm6nklpW4KI/AAAAAAAAAKQ/iotKcbCV0z4/s1600/Paul+Cheng+Image+-+Bad+Tree+Good+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4" y="-1028700"/>
            <a:ext cx="9150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encrypted-tbn1.gstatic.com/images?q=tbn:ANd9GcT9O4VOX-a8LgIHanonDAPNI_4zv-pM8OSE-m9UYAyqEAhB4O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8" y="419100"/>
            <a:ext cx="33551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rm4.static.flickr.com/3504/5814378985_fecb6e6a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500"/>
            <a:ext cx="4381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xaminer.com/images/blog/EXID24325/images/repentance002withbrownfra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"/>
            <a:ext cx="431140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什么是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圣经中的悔改？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5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59:20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必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有一位救赎主来到锡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安雅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各族中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转离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过犯的人那里。这是耶和华说的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 Redeemer shall come to Zion, and unto them that </a:t>
            </a:r>
            <a:r>
              <a:rPr lang="en-US" altLang="zh-CN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turn from </a:t>
            </a:r>
            <a:r>
              <a:rPr lang="en-US" altLang="zh-CN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transgression in Jacob, </a:t>
            </a:r>
            <a:r>
              <a:rPr lang="en-US" altLang="zh-CN" sz="4800" b="1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saith</a:t>
            </a:r>
            <a:r>
              <a:rPr lang="en-US" altLang="zh-CN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the LORD.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8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inciplesforlifeministries.files.wordpress.com/2012/08/repentanc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rkfuss.com/wp-content/uploads/2011/05/aranho_u-turn_icon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71900"/>
            <a:ext cx="1600200" cy="16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75936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53:6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们都如羊走迷；各人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偏行己路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；耶和华使我们众人的罪孽都归在他身上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All </a:t>
            </a:r>
            <a:r>
              <a:rPr lang="en-US" altLang="zh-CN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we like sheep have gone astray; we have </a:t>
            </a:r>
            <a:r>
              <a:rPr lang="en-US" altLang="zh-CN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turned every one to his own way</a:t>
            </a:r>
            <a:r>
              <a:rPr lang="en-US" altLang="zh-CN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; and the LORD hath laid on him the iniquity of us all.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1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6395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转离恶行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0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-75936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代下 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7:12-14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夜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间耶和华向所罗门显现，对他说：我已听了你的祷告，也选择这地方作为祭祀我的殿宇。 我若使天闭塞不下雨，或使蝗虫吃这地的出产，或使瘟疫流行在我民中， 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这称为我名下的子民，若是自卑、祷告，寻求我的面，转离他们的恶行，我必从天上垂听，赦免他们的罪，医治他们的地。 </a:t>
            </a:r>
            <a:endParaRPr lang="zh-CN" altLang="en-US" sz="4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96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3:17-19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人子啊，我立你作以色列家守望的人，所以你要听我口中的话，替我警戒他们。 我何时指着恶人说：他必要死；你若不警戒他，也不劝戒他，使他离开恶行，拯救他的性命，这恶人必死在罪孽之中；我却要向你讨他丧命的罪（原文是血）。 倘若你警戒恶人，他仍不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转离罪恶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，也不离开恶行，他必死在罪孽之中，你却救自己脱离了罪。 </a:t>
            </a:r>
            <a:endParaRPr lang="zh-CN" altLang="en-US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8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384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7:21-24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觉得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有个律，就是我愿意为善的时候，便有恶与我同在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因为按着我里面的意思（原文是人），我是喜欢神的律； 但我觉得肢体中另有个律和我心中的律交战，把我掳去，叫我附从那肢体中犯罪的律。 我真是苦阿！</a:t>
            </a:r>
            <a:r>
              <a:rPr lang="zh-CN" altLang="en-US" sz="4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谁能救我脱离这取死的身体呢？</a:t>
            </a:r>
            <a:r>
              <a:rPr lang="zh-CN" altLang="en-US" sz="4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-38099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转离罪恶之后的难处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0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63955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转离己路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8" name="Picture 4" descr="http://3.bp.blogspot.com/--pCbx5Ku9iQ/Uj2K5ubrrjI/AAAAAAAABPg/seQzSvyi5cg/s1600/Leomarc_caution_u_tu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82887"/>
            <a:ext cx="2486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7:1-4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弟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兄们，我现在对明白律法的人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说、、、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们藉着基督的身体，在律法上也是死了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，叫你们归于别人，就是归于那从死里复活的，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叫我们结果子给神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5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0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-114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8:3-4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法既因肉体软弱，有所不能行的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，神就差遣自己的儿子，成为罪身的形状，作了赎罪祭，在肉体中定了罪案， 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使律法的义成就在我们这不随从肉体、只随从圣灵的人身上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5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5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464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腓 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3:7-9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我先前以为与我有益的，我现在因基督都当作有损的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不但如此，我也将万事当作有损的，因我以认识我主基督耶稣为至宝。我为他已经丢弃万事，看作粪土，为要得着基督； 并且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得以在他里面，不是有自己因律法而得的义，乃是有信基督的义，就是因信神而来的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义。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为什么信福音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必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须要悔改？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10:1-4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弟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兄们，我心里所愿的，向神所求的，是要以色列人得救。 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我可以證明他们向神有热心，但不是按着真知识； 因为不知道神的义，想要立自己的义，就不服神的义了。 律法的总结就是基督，使凡信他的都得着义。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10:1-4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弟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兄们，我心里所愿的，向神所求的，是要以色列人得救。 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我可以證明他们向神有热心，但不是按着真知识；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因为不知道神的义，想要立自己的义，就不服神的义了。 律法的总结就是基督，使凡信他的都得着义。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1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10:1-4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弟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兄们，我心里所愿的，向神所求的，是要以色列人得救。 我可以證明他们向神有热心，但不是按着真知识； 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因为不知道神的义，想要立自己的义，就不服神的义了。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律法的总结就是基督，使凡信他的都得着义。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3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Is M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" y="-36264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295400" y="1257300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(6)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10:1-4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弟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兄们，我心里所愿的，向神所求的，是要以色列人得救。 我可以證明他们向神有热心，但不是按着真知识； 因为不知道神的义，想要立自己的义，就不服神的义了。 </a:t>
            </a:r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律法的总结就是基督，使凡信他的都得着义。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3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10:5-7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摩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西写着说：人若行那出于律法的义，就必因此活着。 唯有出于信心的义如此说：你不要心里说：谁要升到天上去呢？就是要领下基督来； 谁要下到阴间去呢？就是要领基督从死里上来。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3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10:8-10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到底怎么说呢？他说：这道离你不远，正在你口里，在你心里。就是我们所传信主的道。 你若口里认耶稣为主，心里信神叫他从死里复活，就必得救。 因为人心里相信，就可以称义；口里承认，就可以得救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4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如何才能有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圣经中的悔改？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68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17:30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世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人蒙昧无知的时候，神并不监察，</a:t>
            </a:r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如今却吩咐各处的人都要悔改。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6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以，你们当</a:t>
            </a:r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悔改归正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，使你们的罪得以涂抹，这样，那安舒的日子就必从主面前来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到。 </a:t>
            </a:r>
            <a:endParaRPr lang="zh-CN" altLang="en-US" sz="6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4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徒 </a:t>
            </a:r>
            <a:r>
              <a:rPr lang="en-US" altLang="zh-CN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5:31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且用右手将他高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举，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叫他作君王，作救主，</a:t>
            </a:r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将悔改的心和赦罪的恩赐给</a:t>
            </a:r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以色列人。 </a:t>
            </a:r>
            <a:endParaRPr lang="zh-CN" altLang="en-US" sz="6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提后 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2:24-25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然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而主的仆人不可争竞，只要温温和和的待众人，善于教导，存心忍耐， 用温柔劝戒那抵挡的人；</a:t>
            </a: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或者神给他们悔改的心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，可以明白真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道</a:t>
            </a:r>
            <a:r>
              <a:rPr lang="zh-CN" altLang="en-US" sz="5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5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81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6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6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5:31-32 </a:t>
            </a:r>
            <a:r>
              <a:rPr lang="zh-CN" altLang="en-US" sz="6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6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稣对他们说：无病的人用不着医生；有病的人纔用得着。 我来本不是召义人悔改，乃是召罪人悔改。 </a:t>
            </a:r>
            <a:endParaRPr lang="zh-CN" altLang="en-US" sz="6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3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Is M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495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25:1-6 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人比勒达</a:t>
            </a:r>
            <a:r>
              <a:rPr lang="zh-CN" altLang="en-US" sz="3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回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答说： 神有治理之权，有威严可畏；他在高处施行和平。 他的诸军岂能数算？他的光亮一发，谁不蒙照呢？ 这样在神面前，人怎能称义？妇人所生的怎能洁净？ 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在神眼前，月亮也无光亮，星宿也不清洁。 何况如虫的人，如蛆的世人呢！ </a:t>
            </a:r>
            <a:endParaRPr lang="zh-CN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381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7800" y="686065"/>
            <a:ext cx="3657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你叫他比天使（或译：　神）微小一点，并赐他荣耀尊贵为冠冕。</a:t>
            </a:r>
          </a:p>
          <a:p>
            <a:r>
              <a:rPr lang="en-US" altLang="zh-CN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804" y="-381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981" y="-38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7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"/>
            <a:ext cx="9144000" cy="58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llohroots.files.wordpress.com/2009/11/cro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" y="-1028700"/>
            <a:ext cx="9300072" cy="69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382" y="-38100"/>
            <a:ext cx="9069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约 </a:t>
            </a:r>
            <a:r>
              <a:rPr lang="en-US" altLang="zh-CN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19:28-30 </a:t>
            </a:r>
            <a:r>
              <a:rPr lang="zh-CN" altLang="en-US" sz="3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事以后，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耶稣知道各样的事已经成了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，为要使经上的话应验，就说：我渴了。 有一个器皿盛满了醋，放在那里；他们就拿海绒蘸满了醋，绑在牛膝草上，送到他口。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耶稣尝（原文作受）了那醋，就说：成了！便低下头，将灵魂交付神了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82" y="3491657"/>
            <a:ext cx="9069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</a:t>
            </a:r>
            <a:r>
              <a:rPr lang="en-US" sz="3600" b="1" dirty="0" smtClean="0">
                <a:solidFill>
                  <a:srgbClr val="66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performed </a:t>
            </a:r>
            <a:r>
              <a:rPr lang="en-US" sz="3600" b="1" dirty="0">
                <a:solidFill>
                  <a:srgbClr val="66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suffered by one person as a substitute for another or to the benefit or advantage of another</a:t>
            </a:r>
          </a:p>
        </p:txBody>
      </p:sp>
    </p:spTree>
    <p:extLst>
      <p:ext uri="{BB962C8B-B14F-4D97-AF65-F5344CB8AC3E}">
        <p14:creationId xmlns:p14="http://schemas.microsoft.com/office/powerpoint/2010/main" val="727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otsoplain.com/genealogy/images/fam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7927"/>
            <a:ext cx="7543800" cy="5647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6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800100"/>
            <a:ext cx="1051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什么叫主耶稣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就了一切</a:t>
            </a:r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implicationS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2840</Words>
  <Application>Microsoft Office PowerPoint</Application>
  <PresentationFormat>On-screen Show (16:10)</PresentationFormat>
  <Paragraphs>64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262</cp:revision>
  <dcterms:created xsi:type="dcterms:W3CDTF">2012-03-04T20:46:38Z</dcterms:created>
  <dcterms:modified xsi:type="dcterms:W3CDTF">2013-12-01T13:30:20Z</dcterms:modified>
</cp:coreProperties>
</file>