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689" r:id="rId2"/>
    <p:sldId id="666" r:id="rId3"/>
    <p:sldId id="690" r:id="rId4"/>
    <p:sldId id="701" r:id="rId5"/>
    <p:sldId id="744" r:id="rId6"/>
    <p:sldId id="703" r:id="rId7"/>
    <p:sldId id="716" r:id="rId8"/>
    <p:sldId id="702" r:id="rId9"/>
    <p:sldId id="745" r:id="rId10"/>
    <p:sldId id="717" r:id="rId11"/>
    <p:sldId id="718" r:id="rId12"/>
    <p:sldId id="719" r:id="rId13"/>
    <p:sldId id="721" r:id="rId14"/>
    <p:sldId id="743" r:id="rId15"/>
    <p:sldId id="731" r:id="rId16"/>
    <p:sldId id="728" r:id="rId17"/>
    <p:sldId id="732" r:id="rId18"/>
    <p:sldId id="739" r:id="rId19"/>
    <p:sldId id="740" r:id="rId20"/>
    <p:sldId id="738" r:id="rId21"/>
    <p:sldId id="736" r:id="rId22"/>
    <p:sldId id="737" r:id="rId23"/>
    <p:sldId id="729" r:id="rId24"/>
    <p:sldId id="722" r:id="rId25"/>
    <p:sldId id="723" r:id="rId26"/>
    <p:sldId id="725" r:id="rId27"/>
    <p:sldId id="730" r:id="rId28"/>
    <p:sldId id="727" r:id="rId29"/>
    <p:sldId id="724" r:id="rId30"/>
    <p:sldId id="733" r:id="rId31"/>
    <p:sldId id="726" r:id="rId32"/>
    <p:sldId id="734" r:id="rId33"/>
    <p:sldId id="735" r:id="rId34"/>
    <p:sldId id="746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92922" autoAdjust="0"/>
  </p:normalViewPr>
  <p:slideViewPr>
    <p:cSldViewPr>
      <p:cViewPr varScale="1">
        <p:scale>
          <a:sx n="87" d="100"/>
          <a:sy n="87" d="100"/>
        </p:scale>
        <p:origin x="768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7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因敌人的缘故，从婴孩和吃奶的口中，建立了能力，使仇敌和报仇的闭口无言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6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1409700"/>
            <a:ext cx="1051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福音？</a:t>
            </a:r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5" y="38100"/>
            <a:ext cx="8379145" cy="55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1927" y="38481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提前 </a:t>
            </a:r>
            <a:r>
              <a:rPr lang="en-US" altLang="zh-CN" sz="32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3:16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哉，敬虔的奥秘！无人不以为然：就是神在肉身显现，被圣灵称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义，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被天使看见，被传于外邦，被世人信服，被接在荣耀里。 </a:t>
            </a:r>
            <a:endParaRPr 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3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-381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 </a:t>
            </a:r>
            <a:r>
              <a:rPr lang="en-US" altLang="zh-CN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1:14 </a:t>
            </a:r>
            <a:r>
              <a:rPr lang="zh-CN" altLang="en-US" sz="40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成了肉身，住在我们中间，充充满满的有恩典有真理。我们也见过他的荣光，正是父独生子的荣光。 </a:t>
            </a:r>
            <a:endParaRPr lang="en-US" sz="4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6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llohroots.files.wordpress.com/2009/11/cro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-1028700"/>
            <a:ext cx="9300072" cy="69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0"/>
            <a:ext cx="9069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suffered by one person as a substitute for another or to the benefit or advantage of another</a:t>
            </a:r>
          </a:p>
        </p:txBody>
      </p:sp>
    </p:spTree>
    <p:extLst>
      <p:ext uri="{BB962C8B-B14F-4D97-AF65-F5344CB8AC3E}">
        <p14:creationId xmlns:p14="http://schemas.microsoft.com/office/powerpoint/2010/main" val="32168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333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1:16-17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我不以福音为耻；这福音本是神的大能，要救一切相信的，先是犹太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，后是希腊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因为神的义正在这福音上显明出来；这义是本于信，以致于信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(from faith to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。如经上所记：义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必因信得生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(live by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126"/>
            <a:ext cx="8603637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：全新的思想、运作体系</a:t>
            </a:r>
            <a:endParaRPr lang="en-US" sz="5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5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基督的义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我们的义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腓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3:9 </a:t>
            </a:r>
            <a:r>
              <a:rPr lang="zh-CN" altLang="en-US" sz="4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并且得以在他里面，不是有自己因律法而得的义，乃是有信基督的义，就是因信神而来的义（</a:t>
            </a:r>
            <a:r>
              <a:rPr lang="en-US" altLang="zh-CN" sz="4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but that which is through </a:t>
            </a:r>
            <a:r>
              <a:rPr lang="en-US" altLang="zh-CN" sz="4800" b="1" u="sng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the faith of Christ</a:t>
            </a:r>
            <a:r>
              <a:rPr lang="en-US" altLang="zh-CN" sz="4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, the righteousness which is of God by faith:</a:t>
            </a:r>
            <a:r>
              <a:rPr lang="zh-CN" altLang="en-US" sz="4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）。 </a:t>
            </a:r>
          </a:p>
        </p:txBody>
      </p:sp>
    </p:spTree>
    <p:extLst>
      <p:ext uri="{BB962C8B-B14F-4D97-AF65-F5344CB8AC3E}">
        <p14:creationId xmlns:p14="http://schemas.microsoft.com/office/powerpoint/2010/main" val="23540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3:21-22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如今，神的义在律法以外已经显明出来，有律法和先知为證： 就是神的义，因信耶稣基督加给一切相信的人，并没有分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别（</a:t>
            </a:r>
            <a:r>
              <a:rPr lang="en-US" altLang="zh-CN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Even the righteousness of God which is by </a:t>
            </a:r>
            <a:r>
              <a:rPr lang="en-US" altLang="zh-CN" sz="4200" b="1" u="sng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faith of Jesus Christ </a:t>
            </a:r>
            <a:r>
              <a:rPr lang="en-US" altLang="zh-CN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unto all and upon all them that believe: for there is no difference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 </a:t>
            </a:r>
          </a:p>
        </p:txBody>
      </p:sp>
    </p:spTree>
    <p:extLst>
      <p:ext uri="{BB962C8B-B14F-4D97-AF65-F5344CB8AC3E}">
        <p14:creationId xmlns:p14="http://schemas.microsoft.com/office/powerpoint/2010/main" val="13288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基督的</a:t>
            </a:r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信心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的信心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7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75936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12:1-2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们既有这许多的见證人，如同云彩围着我们，就当放下各样的重担，脱去容易缠累我们的罪，存心忍耐，奔那摆在我们前头的路程， 仰望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为我们信心创始成</a:t>
            </a:r>
            <a:r>
              <a:rPr lang="zh-CN" altLang="en-US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终的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稣 </a:t>
            </a:r>
            <a:r>
              <a:rPr lang="en-US" altLang="zh-CN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Jesus the author and finisher of </a:t>
            </a:r>
            <a:r>
              <a:rPr lang="en-US" altLang="zh-CN" sz="4200" b="1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our</a:t>
            </a:r>
            <a:r>
              <a:rPr lang="en-US" altLang="zh-CN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faith)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他因那摆在前面的喜乐，就轻看羞辱，忍受了十字架的苦难，便坐在神宝座的右边。 </a:t>
            </a:r>
            <a:endParaRPr lang="zh-CN" altLang="en-US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6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观看你指头所造的天，并你所陈设的月亮星宿，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8:4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便说：人算甚么，你竟顾念他？世人算甚么，你竟眷顾他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6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彼后 </a:t>
            </a:r>
            <a:r>
              <a:rPr lang="en-US" altLang="zh-CN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1:1 </a:t>
            </a:r>
            <a:r>
              <a:rPr lang="zh-CN" altLang="en-US" sz="6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作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耶稣基督仆人和使徒的西门。彼得写信给那因我们的神和（有古卷没有和字）救主耶稣基督之义，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与我们同得一样宝贵信心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的人。</a:t>
            </a:r>
            <a:endParaRPr lang="zh-CN" altLang="en-US" sz="6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114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5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6:23 </a:t>
            </a:r>
            <a:r>
              <a:rPr lang="en-US" altLang="zh-CN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Peace be to the brethren, and love with faith, from God the Father and the Lord Jesus Christ.   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愿平安、仁爱、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信心、从父神和主耶稣基督归与弟兄们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5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2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徒 </a:t>
            </a:r>
            <a:r>
              <a:rPr lang="en-US" altLang="zh-CN" sz="6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3:16 </a:t>
            </a:r>
            <a:r>
              <a:rPr lang="zh-CN" altLang="en-US" sz="6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6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们因信他的名，他的名便叫你们所看见所认识的这人健壮了；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正是他所赐的信心</a:t>
            </a:r>
            <a:r>
              <a:rPr lang="zh-CN" altLang="en-US" sz="6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，叫这人在你们众人面前全然好了。</a:t>
            </a:r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6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9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基督的死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我们的死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CN" sz="5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5:14-15 </a:t>
            </a:r>
            <a:r>
              <a:rPr lang="zh-CN" altLang="en-US" sz="54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zh-CN" altLang="en-US" sz="54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来基督的爱激励我们；因我们想，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一人既替众人死，众人就都死了</a:t>
            </a:r>
            <a:r>
              <a:rPr lang="zh-CN" altLang="en-US" sz="54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； 并且他替众人死，是叫那些活着的人不再为自己活，乃为替他们死而复活的主活。 </a:t>
            </a:r>
            <a:endParaRPr lang="zh-CN" altLang="en-US" sz="54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2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6:5-8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们若在他死的形状上与他联合，也要在他复活的形状上与他联合</a:t>
            </a:r>
            <a:r>
              <a:rPr lang="zh-CN" altLang="en-US" sz="4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因为知道我们的旧人和他同钉十字架，使罪身灭绝，叫我们不再作罪的奴仆； 因为已死的人是脱离了罪。 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我们若是与基督同死，就信必与他同活。 </a:t>
            </a:r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6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7:4 </a:t>
            </a:r>
            <a:r>
              <a:rPr lang="zh-CN" altLang="en-US" sz="6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的弟兄们，这样说来，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你们藉着基督的身体，在律法上也是死了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，叫你们归于别人，就是归于那从死里复活的，叫我们结果子给神。 </a:t>
            </a:r>
            <a:endParaRPr lang="zh-CN" altLang="en-US" sz="6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6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基督的复活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我们的复活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8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2:12-13 </a:t>
            </a:r>
            <a:r>
              <a:rPr lang="zh-CN" altLang="en-US" sz="44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们既受洗与他一同埋葬，也就在此与他一同复活，都因信那叫他从死里复活神的功用。 你们从前在过犯和未受割礼的肉体中死了，神赦免了你们（或作：我们）一切过犯，便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叫你们与基督一同活过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来。 </a:t>
            </a:r>
          </a:p>
        </p:txBody>
      </p:sp>
    </p:spTree>
    <p:extLst>
      <p:ext uri="{BB962C8B-B14F-4D97-AF65-F5344CB8AC3E}">
        <p14:creationId xmlns:p14="http://schemas.microsoft.com/office/powerpoint/2010/main" val="23264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6:9-11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为知道基督既从死里复活，就不再死，死也不再作他的主了。 他死是向罪死了，只有一次；他活是向神活着。 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这样，你们向罪也当看自己是死的；向神在基督耶稣里，却当看自己是活的。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4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叫他比天使（或译：　神）微小一点，并赐他荣耀尊贵为冠冕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8:6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6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基督在父神右边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在父神右边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6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2:4-7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而，神既有丰富的怜悯，因他爱我们的大爱， 当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我们死在过犯中的时候，便叫我们与基督一同活过来。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你们得救是本乎恩。 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他又叫我们与基督耶稣一同复活，一同坐在天上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 要将他极丰富的恩典，就是他在基督耶稣里向我们所施的恩慈，显明给后来的世代看。 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88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约一 </a:t>
            </a:r>
            <a:r>
              <a:rPr lang="en-US" altLang="zh-CN" sz="5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4:17 </a:t>
            </a:r>
            <a:r>
              <a:rPr lang="zh-CN" altLang="en-US" sz="54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sz="54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样，爱在我们里面得以完全，我们就可以在审判的日子坦然无惧。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因为他如何，我们在这世上也如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何（</a:t>
            </a:r>
            <a:r>
              <a:rPr lang="en-US" altLang="zh-CN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because as he is, so are we in this world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54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353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3:1-3 </a:t>
            </a:r>
            <a:r>
              <a:rPr lang="zh-CN" altLang="en-US" sz="4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en-US" sz="4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以，你们若真与基督一同复活，就当求在上面的事；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那里有基督坐在神的右边</a:t>
            </a:r>
            <a:r>
              <a:rPr lang="zh-CN" altLang="en-US" sz="4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你们要思念上面的事，不要思念地上的事。 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因为你们已经死了，你们的生命与基督一同藏在神里面。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7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llohroots.files.wordpress.com/2009/11/cro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-1028700"/>
            <a:ext cx="9300072" cy="69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382" y="-38100"/>
            <a:ext cx="9069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约 </a:t>
            </a:r>
            <a:r>
              <a:rPr lang="en-US" altLang="zh-CN" sz="3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19:28-30 </a:t>
            </a:r>
            <a:r>
              <a:rPr lang="zh-CN" altLang="en-US" sz="3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事以后，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耶稣知道各样的事已经成了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，为要使经上的话应验，就说：我渴了。 有一个器皿盛满了醋，放在那里；他们就拿海绒蘸满了醋，绑在牛膝草上，送到他口。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耶稣尝（原文作受）了那醋，就说：成了！便低下头，将灵魂交付神了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Is M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295400" y="12573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(5)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4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3:7-8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们二人的眼睛就明亮了，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纔知道自己是赤身露体，便拿无花果树的叶子为自己编作裙子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天起了凉风，耶和华　神在园中行走。那人和他妻子听见　神的声音，就藏在园里的树木中，躲避耶和华　神的面。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0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6:3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和华说：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人既属乎血气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，我的灵就不永远住在他里面；然而他的日子还可到一百二十年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4000" b="1" dirty="0"/>
              <a:t>And the LORD said, </a:t>
            </a:r>
            <a:r>
              <a:rPr lang="en-US" sz="4000" b="1" dirty="0">
                <a:solidFill>
                  <a:srgbClr val="FF0000"/>
                </a:solidFill>
              </a:rPr>
              <a:t>My spirit shall not always </a:t>
            </a:r>
            <a:r>
              <a:rPr lang="en-US" sz="4000" b="1" u="sng" dirty="0">
                <a:solidFill>
                  <a:srgbClr val="FF0000"/>
                </a:solidFill>
              </a:rPr>
              <a:t>strive with </a:t>
            </a:r>
            <a:r>
              <a:rPr lang="en-US" sz="4000" b="1" dirty="0">
                <a:solidFill>
                  <a:srgbClr val="FF0000"/>
                </a:solidFill>
              </a:rPr>
              <a:t>man, for that he also </a:t>
            </a:r>
            <a:r>
              <a:rPr lang="en-US" sz="4000" b="1" i="1" dirty="0">
                <a:solidFill>
                  <a:srgbClr val="FF0000"/>
                </a:solidFill>
              </a:rPr>
              <a:t>is</a:t>
            </a:r>
            <a:r>
              <a:rPr lang="en-US" sz="4000" b="1" dirty="0">
                <a:solidFill>
                  <a:srgbClr val="FF0000"/>
                </a:solidFill>
              </a:rPr>
              <a:t> flesh</a:t>
            </a:r>
            <a:r>
              <a:rPr lang="en-US" sz="4000" b="1" dirty="0"/>
              <a:t>: yet his days shall be an hundred and twenty years.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olgschool.net/staff/Aitchison%20Webpage%202010-2011/images/EmptyHeartDudewithAugustinequote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47625"/>
            <a:ext cx="7725833" cy="579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61:1-3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主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耶和华的灵在我身上；因为耶和华用膏膏我，叫我传好信息给谦卑的人（或译：传福音给贫穷的人），差遣我医好伤心的人，报告被掳的得释放，被囚的出监牢； 报告耶和华的恩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年（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 acceptable year of the LORD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和我们神报仇的日子；安慰一切悲哀的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传福音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6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40:1-2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　神说：你们要安慰，安慰我的百姓。 要对耶路撒冷说安慰的话，又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向她宣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告说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她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争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战的日子已满了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她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罪孽赦免了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她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自己的一切罪，从耶和华手中加倍受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罚（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for she hath received of the LORD'S hand double for all her sins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传福音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1897</Words>
  <Application>Microsoft Office PowerPoint</Application>
  <PresentationFormat>On-screen Show (16:10)</PresentationFormat>
  <Paragraphs>57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260</cp:revision>
  <dcterms:created xsi:type="dcterms:W3CDTF">2012-03-04T20:46:38Z</dcterms:created>
  <dcterms:modified xsi:type="dcterms:W3CDTF">2013-11-10T01:42:43Z</dcterms:modified>
</cp:coreProperties>
</file>