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689" r:id="rId2"/>
    <p:sldId id="666" r:id="rId3"/>
    <p:sldId id="690" r:id="rId4"/>
    <p:sldId id="701" r:id="rId5"/>
    <p:sldId id="717" r:id="rId6"/>
    <p:sldId id="715" r:id="rId7"/>
    <p:sldId id="702" r:id="rId8"/>
    <p:sldId id="703" r:id="rId9"/>
    <p:sldId id="716" r:id="rId10"/>
    <p:sldId id="741" r:id="rId11"/>
    <p:sldId id="737" r:id="rId12"/>
    <p:sldId id="738" r:id="rId13"/>
    <p:sldId id="747" r:id="rId14"/>
    <p:sldId id="748" r:id="rId15"/>
    <p:sldId id="742" r:id="rId16"/>
    <p:sldId id="743" r:id="rId17"/>
    <p:sldId id="744" r:id="rId18"/>
    <p:sldId id="704" r:id="rId19"/>
    <p:sldId id="749" r:id="rId20"/>
    <p:sldId id="718" r:id="rId21"/>
    <p:sldId id="754" r:id="rId22"/>
    <p:sldId id="719" r:id="rId23"/>
    <p:sldId id="755" r:id="rId24"/>
    <p:sldId id="727" r:id="rId25"/>
    <p:sldId id="761" r:id="rId26"/>
    <p:sldId id="735" r:id="rId27"/>
    <p:sldId id="764" r:id="rId28"/>
    <p:sldId id="756" r:id="rId29"/>
    <p:sldId id="722" r:id="rId30"/>
    <p:sldId id="757" r:id="rId31"/>
    <p:sldId id="723" r:id="rId32"/>
    <p:sldId id="762" r:id="rId33"/>
    <p:sldId id="758" r:id="rId34"/>
    <p:sldId id="721" r:id="rId35"/>
    <p:sldId id="733" r:id="rId36"/>
    <p:sldId id="732" r:id="rId37"/>
    <p:sldId id="730" r:id="rId38"/>
    <p:sldId id="759" r:id="rId39"/>
    <p:sldId id="734" r:id="rId40"/>
    <p:sldId id="740" r:id="rId41"/>
    <p:sldId id="760" r:id="rId42"/>
    <p:sldId id="726" r:id="rId43"/>
    <p:sldId id="763" r:id="rId44"/>
    <p:sldId id="746" r:id="rId45"/>
    <p:sldId id="745" r:id="rId4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4" autoAdjust="0"/>
    <p:restoredTop sz="92922" autoAdjust="0"/>
  </p:normalViewPr>
  <p:slideViewPr>
    <p:cSldViewPr>
      <p:cViewPr varScale="1">
        <p:scale>
          <a:sx n="84" d="100"/>
          <a:sy n="84" d="100"/>
        </p:scale>
        <p:origin x="84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8:1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们的主啊，你的名在全地何其美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将你的荣耀彰显于天。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8:2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因敌人的缘故，从婴孩和吃奶的口中，建立了能力，使仇敌和报仇的闭口无言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404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8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community321.com/wp-content/uploads/2010/09/20071201225445_20071120105720_20071120-0093-desp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830997"/>
            <a:ext cx="7345769" cy="4889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4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66800" y="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如何恢复人该有的（神的）形象？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6" descr="http://community321.com/wp-content/uploads/2010/09/20071201225445_20071120105720_20071120-0093-desp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830997"/>
            <a:ext cx="7345769" cy="4889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0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赛 </a:t>
            </a:r>
            <a:r>
              <a:rPr lang="en-US" altLang="zh-CN" sz="5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63:4-5 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为，报仇之日在我心中；救赎我民之年已经来到。 我仰望，见无人帮助；我诧异，没有人扶持。所以，我自己的膀臂为我施行拯救；我的烈怒将我扶持。 </a:t>
            </a:r>
            <a:endParaRPr lang="zh-CN" altLang="en-US" sz="5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8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8:1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们的主啊，你的名在全地何其美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将你的荣耀彰显于天。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8:2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因敌人的缘故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，从婴孩和吃奶的口中，建立了能力，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使仇敌和报仇的闭口无言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4404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66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神到底如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何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解决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的问题？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1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5" y="38100"/>
            <a:ext cx="8379145" cy="55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5" y="38100"/>
            <a:ext cx="8379145" cy="55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1927" y="38481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提前 </a:t>
            </a:r>
            <a:r>
              <a:rPr lang="en-US" altLang="zh-CN" sz="32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3:16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哉，敬虔的奥秘！无人不以为然：就是神在肉身显现，被圣灵称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义，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被天使看见，被传于外邦，被世人信服，被接在荣耀里。 </a:t>
            </a:r>
            <a:endParaRPr 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51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5" y="38100"/>
            <a:ext cx="8379145" cy="55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1927" y="38481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彼前 </a:t>
            </a:r>
            <a:r>
              <a:rPr lang="en-US" altLang="zh-CN" sz="32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1:12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靠着从天上差来的圣灵传福音给你们的人，现在将这些事报给你们；天使也愿意详细察看这些事。 </a:t>
            </a:r>
            <a:endParaRPr 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31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-381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 </a:t>
            </a:r>
            <a:r>
              <a:rPr lang="en-US" altLang="zh-CN" sz="40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1:14 </a:t>
            </a:r>
            <a:r>
              <a:rPr lang="zh-CN" altLang="en-US" sz="40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</a:t>
            </a:r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成了肉身，住在我们中间，充充满满的有恩典有真理。我们也见过他的荣光，正是父独生子的荣光。 </a:t>
            </a:r>
            <a:endParaRPr lang="en-US" sz="4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56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97703"/>
            <a:ext cx="5638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这和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有什么关系？？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88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8:3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观看你指头所造的天，并你所陈设的月亮星宿，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8:4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便说：人算甚么，你竟顾念他？世人算甚么，你竟眷顾他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404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2:10-13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原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来那为万物所属为万物所本的，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要领许多的儿子进荣耀里去，使救他们的元帅，因受苦难得以完全，本是合宜的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因那使人成圣的和那些得以成圣的，都是出于一。所以，他称他们为弟兄也不以为耻， 说：我要将你的名传与我的弟兄，在会中我要颂扬你； 又说：我要倚赖他；又说：看哪，我与神所给我的儿女。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8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97703"/>
            <a:ext cx="4038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主耶稣的出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生！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27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2:14-17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儿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女既同有血肉之体，他也照样亲自成了血肉之体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，特要藉着死败坏那掌死权的，就是魔鬼， 并要释放那些一生因怕死而为奴仆的人。 他并不救拔天使，乃是救拔亚伯拉罕的后裔。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所以，他凡事该与他的弟兄相同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，为要在神的事上成为慈悲忠信的大祭司，为百姓的罪献上挽回祭。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22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97703"/>
            <a:ext cx="5105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主耶稣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的行事为人！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7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加 </a:t>
            </a:r>
            <a:r>
              <a:rPr lang="en-US" altLang="zh-CN" sz="6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4:4-5 </a:t>
            </a:r>
            <a:r>
              <a:rPr lang="zh-CN" altLang="en-US" sz="6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sz="6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至时候满足，神就差遣他的儿子，</a:t>
            </a:r>
            <a:r>
              <a:rPr lang="zh-CN" altLang="en-US" sz="6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为女子所生，且生在律法以下， 要把律法以下的人赎出来</a:t>
            </a:r>
            <a:r>
              <a:rPr lang="zh-CN" altLang="en-US" sz="6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，叫我们得着儿子的名分。 </a:t>
            </a:r>
            <a:endParaRPr lang="zh-CN" altLang="en-US" sz="6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9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太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5:17-19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莫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想我来要废掉律法和先知。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我来不是要废掉，乃是要成全。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我实在告诉你们，就是到天地都废去了，律法的一点一画也不能废去，都要成全。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所以，无论何人废掉这诫命中最小的一条，又教训人这样作，他在天国要称为最小的。但无论何人遵行这诫命，又教训人遵行，他在天国要称为大的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815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太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5:17-19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莫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想我来要废掉律法和先知。我来不是要废掉，乃是要成全。 我实在告诉你们，就是到天地都废去了，律法的一点一画也不能废去，都要成全。 所以，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无论何人废掉这诫命中最小的一条，又教训人这样作，他在天国要称为最小的。但无论何人遵行这诫命，又教训人遵行，他在天国要称为大的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750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太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5:17-19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莫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想我来要废掉律法和先知。</a:t>
            </a:r>
            <a:r>
              <a:rPr lang="zh-CN" altLang="en-US" sz="6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我来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不是要废掉，乃是要</a:t>
            </a:r>
            <a:r>
              <a:rPr lang="zh-CN" altLang="en-US" sz="6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成全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我实在告诉你们，就是到天地都废去了，律法的一点一画也不能废去，都要成全。 所以，无论何人废掉这诫命中最小的一条，又教训人这样作，他在天国要称为最小的。但无论何人遵行这诫命，又教训人遵行，他在天国要称为大的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391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97703"/>
            <a:ext cx="457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主耶稣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的受试探！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91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6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4:15 </a:t>
            </a:r>
            <a:r>
              <a:rPr lang="zh-CN" altLang="en-US" sz="6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6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我们的大祭司并非不能体恤我们的软弱。</a:t>
            </a:r>
            <a:r>
              <a:rPr lang="zh-CN" altLang="en-US" sz="6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他也曾凡事受过试探，与我们一样，只是他没有犯罪</a:t>
            </a:r>
            <a:r>
              <a:rPr lang="zh-CN" altLang="en-US" sz="6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6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5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叫他比天使（或译：　神）微小一点，并赐他荣耀尊贵为冠冕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8:6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  <a:endParaRPr lang="zh-CN" altLang="en-US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404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5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97703"/>
            <a:ext cx="5181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主耶稣完全的顺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服！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65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腓 </a:t>
            </a:r>
            <a:r>
              <a:rPr lang="en-US" altLang="zh-CN" sz="5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2:6-8 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本有神的形象，不以自己与神同等为强夺的； 反倒虚己，取了奴仆的形象，成为人的样式； 既有人的样子，就自己卑微，存心顺服，以至于死，且死在十字架上。 </a:t>
            </a:r>
            <a:endParaRPr lang="zh-CN" altLang="en-US" sz="5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2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5:7-10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督在肉体的时候，既大声哀哭，流泪祷告，恳求那能救他免死的主，就因他的虔诚蒙了应允。 他虽然为儿子，还是因所受的苦难学了顺从。 他既得以完全，就为凡顺从他的人成了永远得救的根源、 并蒙神照着麦基洗德的等次称他为大祭司。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6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97703"/>
            <a:ext cx="4038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主耶稣的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死！！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2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2:14-17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儿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女既同有血肉之体，他也照样亲自成了血肉之体，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特要藉着死败坏那掌死权的，就是魔鬼， 并要释放那些一生因怕死而为奴仆的人。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他并不救拔天使，乃是救拔亚伯拉罕的后裔。 所以，他凡事该与他的弟兄相同，为要在神的事上成为慈悲忠信的大祭司，为百姓的罪献上挽回祭。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0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8:3-4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律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法既因肉体软弱，有所不能行的，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神就差遣自己的儿子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，成为罪身的形状，作了赎罪祭，在肉体中定了罪案</a:t>
            </a:r>
            <a:r>
              <a:rPr lang="en-US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(God sending his own Son in the likeness of sinful flesh, and for sin, condemned sin in the flesh)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使律法的义成就在我们这不随从肉体、只随从圣灵的人身上。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36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加 </a:t>
            </a:r>
            <a:r>
              <a:rPr lang="en-US" altLang="zh-CN" sz="6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3:13 </a:t>
            </a:r>
            <a:r>
              <a:rPr lang="zh-CN" altLang="en-US" sz="6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6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督既为我们受（原文是成）了咒诅，就赎出我们脱离律法的咒诅</a:t>
            </a:r>
            <a:r>
              <a:rPr lang="zh-CN" altLang="en-US" sz="6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；因为经上记着：凡挂在木头上都是被咒诅的。 </a:t>
            </a:r>
            <a:endParaRPr lang="zh-CN" altLang="en-US" sz="6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1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彼前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2:22-24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并没有犯罪，口里也没有诡诈。 他被骂不还口；受害不说威吓的话，只将自己交託那按公义审判人的主。 他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被挂在木头上，亲身担当了我们的罪，使我们既然在罪上死，就得以在义上活。因他受的鞭伤，你们便得了医治。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99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97703"/>
            <a:ext cx="5105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主耶稣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的复活！！！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46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13:20-21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但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愿赐平安的神，就是那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凭永约之血、使群羊的大牧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主耶稣从死里复活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的神， 在各样善事上成全你们，叫你们遵行他的旨意；又藉着耶稣基督在你们心里行他所喜悦的事。愿荣耀归给他，直到永永远远。阿们！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64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at Is Ma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810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295400" y="12573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人算什么？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(4)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4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4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2:5-7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我们死在过犯中的时候，便叫我们与基督一同活过来。你们得救是本乎恩。 他又叫我们与基督耶稣一同复活，一同坐在天上， 要将他极丰富的恩典，就是他在基督耶稣里向我们所施的恩慈，显明给后来的世代看。 </a:t>
            </a:r>
            <a:endParaRPr lang="zh-CN" altLang="en-US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5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6" y="-114300"/>
            <a:ext cx="92202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97703"/>
            <a:ext cx="5562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主耶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稣升上高天</a:t>
            </a:r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!!!!!!!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7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5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8:1-2 </a:t>
            </a:r>
            <a:r>
              <a:rPr lang="zh-CN" altLang="en-US" sz="5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我们所讲的事，其中第一要紧的，就是我们有这样的</a:t>
            </a:r>
            <a:r>
              <a:rPr lang="zh-CN" altLang="en-US" sz="5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大祭司，已经坐在天上至大者宝座的右边， 在圣所，就是真帐幕里，作执事</a:t>
            </a:r>
            <a:r>
              <a:rPr lang="zh-CN" altLang="en-US" sz="5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；这帐幕是主所支的，不是人所支的。 </a:t>
            </a:r>
            <a:endParaRPr lang="en-US" altLang="zh-CN" sz="5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64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6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9:24 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为基督并不是进了人手所造的圣所（这不过是真圣所的影象），乃是进了天堂，</a:t>
            </a:r>
            <a:r>
              <a:rPr lang="zh-CN" altLang="en-US" sz="6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如今为我们显在神面</a:t>
            </a:r>
            <a:r>
              <a:rPr lang="zh-CN" altLang="en-US" sz="6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1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llohroots.files.wordpress.com/2009/11/cro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" y="-1028700"/>
            <a:ext cx="9300072" cy="69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llohroots.files.wordpress.com/2009/11/cro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" y="-1028700"/>
            <a:ext cx="9300072" cy="69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0"/>
            <a:ext cx="9069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suffered by one person as a substitute for another or to the benefit or advantage of another</a:t>
            </a:r>
          </a:p>
        </p:txBody>
      </p:sp>
    </p:spTree>
    <p:extLst>
      <p:ext uri="{BB962C8B-B14F-4D97-AF65-F5344CB8AC3E}">
        <p14:creationId xmlns:p14="http://schemas.microsoft.com/office/powerpoint/2010/main" val="13781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1:26-27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说：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我们要照着我们的形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(image)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按着我们的样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式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(likeness)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造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人，使他们管理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海里的鱼、空中的鸟、地上的牲畜，和全地，并地上所爬的一切昆虫。 神就照着自己的形象造人，乃是照着他的形象造男造女。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-3810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神造人的本意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对女人说：你们不一定死；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37372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撒但一向的诡计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!!!</a:t>
            </a:r>
            <a:endParaRPr lang="zh-CN" alt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committedtotruth.files.wordpress.com/2009/11/devil-from-rottentoons-com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8100"/>
            <a:ext cx="1568928" cy="16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3:7-8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们二人的眼睛就明亮了，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纔知道自己是赤身露体，便拿无花果树的叶子为自己编作裙子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天起了凉风，耶和华　神在园中行走。那人和他妻子听见　神的声音，就藏在园里的树木中，躲避耶和华　神的面。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6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6:3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和华说：人既属乎血气，我的灵就不永远住在他里面；然而他的日子还可到一百二十年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4000" b="1" dirty="0"/>
              <a:t>And the LORD said, </a:t>
            </a:r>
            <a:r>
              <a:rPr lang="en-US" sz="4000" b="1" dirty="0">
                <a:solidFill>
                  <a:srgbClr val="FF0000"/>
                </a:solidFill>
              </a:rPr>
              <a:t>My spirit shall not always </a:t>
            </a:r>
            <a:r>
              <a:rPr lang="en-US" sz="4000" b="1" u="sng" dirty="0">
                <a:solidFill>
                  <a:srgbClr val="FF0000"/>
                </a:solidFill>
              </a:rPr>
              <a:t>strive with </a:t>
            </a:r>
            <a:r>
              <a:rPr lang="en-US" sz="4000" b="1" dirty="0">
                <a:solidFill>
                  <a:srgbClr val="FF0000"/>
                </a:solidFill>
              </a:rPr>
              <a:t>man, for that he also </a:t>
            </a:r>
            <a:r>
              <a:rPr lang="en-US" sz="4000" b="1" i="1" dirty="0">
                <a:solidFill>
                  <a:srgbClr val="FF0000"/>
                </a:solidFill>
              </a:rPr>
              <a:t>is</a:t>
            </a:r>
            <a:r>
              <a:rPr lang="en-US" sz="4000" b="1" dirty="0">
                <a:solidFill>
                  <a:srgbClr val="FF0000"/>
                </a:solidFill>
              </a:rPr>
              <a:t> flesh</a:t>
            </a:r>
            <a:r>
              <a:rPr lang="en-US" sz="4000" b="1" dirty="0"/>
              <a:t>: yet his days shall be an hundred and twenty years.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93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olgschool.net/staff/Aitchison%20Webpage%202010-2011/images/EmptyHeartDudewithAugustinequote.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-47625"/>
            <a:ext cx="7725833" cy="579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2443</Words>
  <Application>Microsoft Office PowerPoint</Application>
  <PresentationFormat>On-screen Show (16:10)</PresentationFormat>
  <Paragraphs>57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微软雅黑</vt:lpstr>
      <vt:lpstr>黑体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263</cp:revision>
  <dcterms:created xsi:type="dcterms:W3CDTF">2012-03-04T20:46:38Z</dcterms:created>
  <dcterms:modified xsi:type="dcterms:W3CDTF">2013-09-29T12:45:06Z</dcterms:modified>
</cp:coreProperties>
</file>