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689" r:id="rId2"/>
    <p:sldId id="666" r:id="rId3"/>
    <p:sldId id="690" r:id="rId4"/>
    <p:sldId id="742" r:id="rId5"/>
    <p:sldId id="706" r:id="rId6"/>
    <p:sldId id="743" r:id="rId7"/>
    <p:sldId id="698" r:id="rId8"/>
    <p:sldId id="753" r:id="rId9"/>
    <p:sldId id="754" r:id="rId10"/>
    <p:sldId id="759" r:id="rId11"/>
    <p:sldId id="757" r:id="rId12"/>
    <p:sldId id="765" r:id="rId13"/>
    <p:sldId id="775" r:id="rId14"/>
    <p:sldId id="752" r:id="rId15"/>
    <p:sldId id="755" r:id="rId16"/>
    <p:sldId id="726" r:id="rId17"/>
    <p:sldId id="727" r:id="rId18"/>
    <p:sldId id="768" r:id="rId19"/>
    <p:sldId id="769" r:id="rId20"/>
    <p:sldId id="770" r:id="rId21"/>
    <p:sldId id="776" r:id="rId22"/>
    <p:sldId id="771" r:id="rId23"/>
    <p:sldId id="772" r:id="rId24"/>
    <p:sldId id="773" r:id="rId25"/>
    <p:sldId id="774" r:id="rId26"/>
    <p:sldId id="778" r:id="rId27"/>
    <p:sldId id="781" r:id="rId28"/>
    <p:sldId id="779" r:id="rId29"/>
    <p:sldId id="780" r:id="rId30"/>
    <p:sldId id="782" r:id="rId31"/>
    <p:sldId id="783" r:id="rId32"/>
    <p:sldId id="784" r:id="rId33"/>
    <p:sldId id="777" r:id="rId34"/>
    <p:sldId id="760" r:id="rId35"/>
    <p:sldId id="785" r:id="rId36"/>
    <p:sldId id="761" r:id="rId37"/>
    <p:sldId id="786" r:id="rId38"/>
    <p:sldId id="756" r:id="rId39"/>
    <p:sldId id="764" r:id="rId40"/>
    <p:sldId id="758" r:id="rId41"/>
    <p:sldId id="767" r:id="rId4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2869" autoAdjust="0"/>
  </p:normalViewPr>
  <p:slideViewPr>
    <p:cSldViewPr>
      <p:cViewPr varScale="1">
        <p:scale>
          <a:sx n="152" d="100"/>
          <a:sy n="152" d="100"/>
        </p:scale>
        <p:origin x="546" y="1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8:1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们的主啊，你的名在全地何其美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将你的荣耀彰显于天。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因敌人的缘故，从婴孩和吃奶的口中，建立了能力，使仇敌和报仇的闭口无言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68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林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后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4:3-4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果我们的福音蒙蔽，就是蒙蔽在灭亡的人身上。 此等不信之人被这世界的神弄瞎了心眼，不叫基督荣耀福音的光照着他们。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基督本是神的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(Christ, who is the image of God)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430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1:1-4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既在古时藉着众先知多次多方的晓谕列祖， 就在这末世藉着他儿子晓谕我们；又早已立他为承受万有的，也曾藉着他创造诸世界。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他是神荣耀所发的光辉，是神本体的真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(express image)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常用他权能的命令托住万有。他洗净了人的罪，就坐在高天至大者的右边。 他所承受的名，既比天使的名更尊贵，就远超过天使。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3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如何作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神的形象？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亚当的例子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876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　神用土所造成的野地各样走兽和空中各样飞鸟都带到那人面前，看他叫甚么。那人怎样叫各样的活物，那就是他的名字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2050" name="Picture 2" descr="http://www.fuyinchina.com/pics/01/02/b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75875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9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67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2:7-9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和华　神用地上的尘土造人，将生气吹在他鼻孔里，他就成了有灵的活人，名叫亚当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耶和华　神在东方的伊甸立了一个园子，把所造的人安置在那里。 耶和华　神使各样的树从地里长出来，可以悦人的眼目，其上的果子好作食物。园子当中又有生命树和分别善恶的树。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7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蛇对女人说：你们不一定死； 因为　神知道，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你们吃的日子眼睛就明亮了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，你们便如神能知道善恶。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1508" y="-37372"/>
            <a:ext cx="329449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撒但的诱惑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7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3:7-8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们二人的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眼睛就明亮了，纔知道自己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是赤身露体，便拿无花果树的叶子为自己编作裙子。</a:t>
            </a:r>
            <a:r>
              <a:rPr lang="zh-CN" altLang="en-US" sz="4000" b="1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天起了凉风，耶和华　神在园中行走。那人和他妻子听见　神的声音，就藏在园里的树木中，躲避耶和华　神的面。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-38099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人的堕落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7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28:12-13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子啊，你为推罗王作起哀歌，说主耶和华如此说：你无所不备，智慧充足，全然美丽。 你曾在伊甸　神的园中，佩戴各样宝石，就是红宝石、红璧玺、金钢石、水苍玉、红玛瑙、碧玉、蓝宝石、绿宝石、红玉，和黄金；又有精美的鼓笛在你那里，都是在你受造之日预备齐全的。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143" y="-38099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撒但的的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堕落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45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28:14-15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是那受膏遮掩约柜的基路伯；我将你安置在　神的圣山上；你在发光如火的宝石中间往来。 你从受造之日所行的都完全，后来在你中间又察出不义。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143" y="-38099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撒但的的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堕落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65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8:3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观看你指头所造的天，并你所陈设的月亮星宿， 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8:4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便说：人算甚么，你竟顾念他？世人算甚么，你竟眷顾他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结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28:16-17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你贸易很多，就被强暴的事充满，以致犯罪，所以我因你亵渎圣地，就从　神的山驱逐你。遮掩约柜的基路伯啊，我已将你从发光如火的宝石中除灭。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你因美丽心中高傲，又因荣光败坏智慧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，我已将你摔倒在地，使你倒在君王面前，好叫他们目睹眼见。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143" y="-38099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撒但的的</a:t>
            </a:r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堕落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4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所罗门的例子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50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6464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3:5-7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基遍，夜间梦中，耶和华向所罗门显现，对他说：你愿我赐你甚么？你可以求。 所罗门说：你仆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父亲大卫用诚实、公义、正直的心行在你面前，你就向他大施恩典，又为他存留大恩，赐他一个儿子坐在他的位上，正如今日一样。 耶和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　神啊，如今你使仆人接续我父亲大卫作王；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但我是幼童，不知道应当怎样出入。 </a:t>
            </a:r>
            <a:endParaRPr lang="zh-CN" altLang="en-US" sz="4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0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76200" y="2667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3:8-10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仆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人住在你所拣选的民中，这民多得不可胜数。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所以求你赐我智慧，可以判断你的民，能辨别是非。不然，谁能判断这众多的民呢？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所罗门因为求这事，就蒙主喜悦。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05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3:11-13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对他说：你既然求这事，不为自己求寿、求富，也不求灭绝你仇敌的性命，单求智慧可以听讼， 我就应允你所求的，赐你聪明智慧，甚至在你以前没有象你的，在你以后也没有象你的。 你所没有求的，我也赐给你，就是富足、尊荣，使你在世的日子，列王中没有一个能比你的。 </a:t>
            </a:r>
            <a:endParaRPr lang="zh-CN" altLang="en-US" sz="4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01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76200" y="4953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3:14-15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若效法你父亲大卫，遵行我的道，谨守我的律例、诫命，我必使你长寿。 所罗门醒了，不料是个梦。他就回到耶路撒冷，站在耶和华的约柜前，献燔祭和平安祭，又为他众臣仆设摆筵席。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4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05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4:29-32 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赐给所罗门极大的智慧聪明和广大的心，如同海沙不可测量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所罗门的智慧超过东方人和埃及人的一切智慧。 他的智慧胜过万人，胜过以斯拉人以探，并玛曷的儿子希幔、甲各、达大的智慧。他的名声传扬在四围的列国。 他作箴言叁千句，诗歌一千零五首。</a:t>
            </a:r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00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05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传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2:3-6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心里察究，如何用酒使我肉体舒畅，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我心却仍以智慧引导我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；又如何持住愚昧，等我看明世人，在天下一生当行何事为美。 我为自己动大工程，建造房屋，栽种葡萄园， 修造园囿，在其中栽种各样果木树； 挖造水池，用以浇灌嫩小的树木。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23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05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传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2:7-9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买了仆婢，也有生在家中的仆婢；又有许多牛群羊群，胜过以前在耶路撒冷众人所有的。 我又为自己积蓄金银和君王的财宝，并各省的财宝；又得唱歌的男女和世人所喜爱的物，并许多的妃嫔。 这样，我就日见昌盛，胜过以前在耶路撒冷的众人。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我的智慧仍然存留。 </a:t>
            </a:r>
            <a:endParaRPr lang="zh-CN" altLang="en-US" sz="4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6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90500"/>
            <a:ext cx="9220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传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2:10-11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凡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我眼所求的，我没有留下不给他的；我心所乐的，我没有禁止不享受的；因我的心为我一切所劳碌的快乐，这就是我从劳碌中所得的分。 后来，我察看我手所经营的一切事和我劳碌所成的功。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谁知都是虚空，都是捕风；在日光之下毫无益处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05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叫他比天使（或译：　神）微小一点，并赐他荣耀尊贵为冠冕</a:t>
            </a:r>
            <a:r>
              <a:rPr lang="zh-CN" altLang="en-US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4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8:6</a:t>
            </a:r>
            <a:r>
              <a:rPr lang="en-US" altLang="zh-CN" sz="4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4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  <a:endParaRPr lang="zh-CN" altLang="en-US" sz="44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5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11:3-5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罗门有妃七百，都是公主；还有嫔叁百。这些妃嫔诱惑他的心。 所罗门年老的时候，他的妃嫔诱惑他的心去随从别　神，不效法他父亲大卫诚诚实实地顺服耶和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华他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的　神。 因为所罗门随从西顿人的女　神亚斯他录和亚扪人可憎的神米勒公。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143" y="-38099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所罗门的失败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1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11:9-11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和华向所罗门发怒，因为他的心偏离向他两次显现的耶和华</a:t>
            </a:r>
            <a:r>
              <a:rPr lang="en-US" altLang="zh-CN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―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以色列的　神。 耶和华曾吩咐他不可随从别　神，他却没有遵守耶和华所吩咐的。所以耶和华对他说：你既行了这事，不遵守我所吩咐你守的约和律例，我必将你的国夺回，赐给你的臣子。 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143" y="-38099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所罗门的失败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22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723900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7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王上 </a:t>
            </a:r>
            <a:r>
              <a:rPr lang="en-US" altLang="zh-CN" sz="37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11:12-15 </a:t>
            </a:r>
            <a:r>
              <a:rPr lang="zh-CN" altLang="en-US" sz="37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然</a:t>
            </a:r>
            <a:r>
              <a:rPr lang="zh-CN" altLang="en-US" sz="37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而，因你父亲大卫的缘故，我不在你活着的日子行这事，必从你儿子的手中将国夺回。 只是我不将全国夺回，要因我仆人大卫和我所选择的耶路撒冷，还留一支派给你的儿子。 耶和华使以东人哈达兴起，作所罗门的敌人；他是以东王的后裔。 先前大卫攻击以东，元帅约押上去葬埋阵亡的人，将以东的男丁都杀了。 </a:t>
            </a:r>
            <a:endParaRPr lang="zh-CN" altLang="en-US" sz="37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143" y="-38099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所罗门的失败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68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基督的例子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1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14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5:17-19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稣就对他们说：我父做事直到如今，我也做事。 所以犹太人越发想要杀他；因他不但犯了安息日，并且称神为他的父，将自己和神当作平等。 耶稣对他们说：我实实在在的告诉你们，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子凭着自己不能做甚么，唯有看见父所做的，子纔能做；父所做的事，子也照样做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241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143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4:30-34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众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人就出城，往耶稣那里去。 这其间，门徒对耶稣说：「拉比，请吃。」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耶稣说：「我有食物吃，是你们不知道的。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」 门徒就彼此对问说：「莫非有人拿甚么给他吃吗？」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耶稣说：「我的食物就是遵行差我来者的旨意，做成他的工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」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67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10:26-31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只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是你们不信，因为你们不是我的羊。 我的羊听我的声音，我也认识他们，他们也跟着我。 我又赐给他们永生；他们永不灭亡，谁也不能从我手里把他们夺去。 我父把羊赐给我，他比万有都大，谁也不能从我父手里把他们夺去。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我与父原为一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犹太人又拿起石头来要打他。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81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67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约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16:31-33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稣说：现在你们信么？ 看哪，时候将到，且是已经到了，你们要分散，各归自己的地方去，留下我独自一人；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其实我不是独自一人，因为有父与我同在。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我将这些事告诉你们，是要叫你们在我里面有平安。在世上，你们有苦难；但你们可以放心，我已经胜了世界。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1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36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1:15-19 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爱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子是那不能看见之神的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(image)</a:t>
            </a:r>
            <a:r>
              <a:rPr lang="zh-CN" altLang="en-US" sz="3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是首生的，在一切被造的以先。 因为万有都是靠他造的，无论是天上的，地上的；能看见的，不能看见的；或是有位的，主治的，执政的，掌权的；一概都是藉着他造的，又是为他造的。 他在万有之先；万有也靠他而立。 他也是教会全体之首。他是元始，是从死里首先复生的，使他可以在凡事上居首位。 因为</a:t>
            </a:r>
            <a:r>
              <a:rPr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父喜欢叫一切的丰盛在他里面居住</a:t>
            </a:r>
            <a:r>
              <a:rPr lang="zh-CN" altLang="en-US" sz="36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</a:t>
            </a:r>
            <a:endParaRPr lang="zh-CN" altLang="en-US" sz="3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1811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救恩的本质？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97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762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erfectingfaith.org/images/Whatism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18759" r="8369" b="8414"/>
          <a:stretch/>
        </p:blipFill>
        <p:spPr bwMode="auto">
          <a:xfrm>
            <a:off x="4572000" y="-49696"/>
            <a:ext cx="4419600" cy="57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762000" y="26727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人算什么？ </a:t>
            </a:r>
            <a:endParaRPr lang="en-US" altLang="zh-CN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(3)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3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8:28-30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们晓得万事都互相效力，叫爱神的人得益处，就是按他旨意被召的人。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因为他预先所知道的人，就预先定下效法他儿子的模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样 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conformed to the image of his Son)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使他儿子在许多弟兄中作长子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 预先所定下的人又召他们来；所召来的人又称他们为义；所称为义的人又叫他们得荣耀。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61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264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来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2:10-13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原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来那为万物所属为万物所本的，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要领许多的儿子进荣耀里去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，使救他们的元帅，因受苦难得以完全，本是合宜的。 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因那使人成圣的和那些得以成圣的，都是出于一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。所以，他称他们为弟兄也不以为耻， 说：我要将你的名传与我的弟兄，在会中我要颂扬你； 又说：我要倚赖他；又说：看哪，我与神所给我的儿女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03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44958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伯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25:1-6 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书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亚</a:t>
            </a:r>
            <a:r>
              <a:rPr lang="zh-CN" altLang="en-US" sz="3000" b="1" dirty="0" smtClean="0">
                <a:latin typeface="微软雅黑" pitchFamily="34" charset="-122"/>
                <a:ea typeface="微软雅黑" pitchFamily="34" charset="-122"/>
              </a:rPr>
              <a:t>人比勒达</a:t>
            </a:r>
            <a:r>
              <a:rPr lang="zh-CN" altLang="en-US" sz="3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回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答说： 神有治理之权，有威严可畏；他在高处施行和平。 他的诸军岂能数算？他的光亮一发，谁不蒙照呢？ 这样在神面前，人怎能称义？妇人所生的怎能洁净？ </a:t>
            </a:r>
            <a:r>
              <a:rPr lang="zh-CN" altLang="en-US" sz="3000" b="1" dirty="0">
                <a:latin typeface="微软雅黑" pitchFamily="34" charset="-122"/>
                <a:ea typeface="微软雅黑" pitchFamily="34" charset="-122"/>
              </a:rPr>
              <a:t>在神眼前，月亮也无光亮，星宿也不清洁。 何况如虫的人，如蛆的世人呢！ </a:t>
            </a:r>
            <a:endParaRPr lang="zh-CN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-38100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约伯记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7800" y="686065"/>
            <a:ext cx="3657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诗 </a:t>
            </a:r>
            <a:r>
              <a:rPr lang="en-US" altLang="zh-CN" sz="3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8:5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你叫他比天使（或译：　神）微小一点，并赐他荣耀尊贵为冠冕。</a:t>
            </a:r>
          </a:p>
          <a:p>
            <a:r>
              <a:rPr lang="en-US" altLang="zh-CN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3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你派他管理你手所造的，使万物，就是一切的牛羊、田野的兽、空中的鸟、海里的鱼，凡经行海道的，都服在他的脚下。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3804" y="-38100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诗篇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4981" y="-38100"/>
            <a:ext cx="78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4"/>
                </a:solidFill>
                <a:effectLst/>
              </a:rPr>
              <a:t>vs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31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5181600" cy="377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3:4-5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蛇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对女人说：你们不一定死； </a:t>
            </a:r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因为　神知道，你们吃的日子眼睛就明亮了，你们便如神能知道善恶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7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-37372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撒但一向的诡计</a:t>
            </a:r>
            <a:r>
              <a:rPr lang="en-US" altLang="zh-C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!!!</a:t>
            </a:r>
            <a:endParaRPr lang="zh-CN" alt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committedtotruth.files.wordpress.com/2009/11/devil-from-rottentoons-com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48100"/>
            <a:ext cx="1568928" cy="16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7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olgschool.net/staff/Aitchison%20Webpage%202010-2011/images/EmptyHeartDudewithAugustinequote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-47625"/>
            <a:ext cx="7725833" cy="579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9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创 </a:t>
            </a:r>
            <a:r>
              <a:rPr lang="en-US" altLang="zh-CN" sz="4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1:26-27 </a:t>
            </a:r>
            <a:r>
              <a:rPr lang="zh-CN" altLang="en-US" sz="40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神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说：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我们要照着我们的形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(image)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按着我们的样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式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(likeness)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造</a:t>
            </a:r>
            <a:r>
              <a:rPr lang="zh-CN" altLang="en-US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人，使他们管理</a:t>
            </a:r>
            <a:r>
              <a:rPr lang="zh-CN" altLang="en-US" sz="40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海里的鱼、空中的鸟、地上的牲畜，和全地，并地上所爬的一切昆虫。 神就照着自己的形象造人，乃是照着他的形象造男造女。 </a:t>
            </a:r>
            <a:endParaRPr lang="zh-CN" altLang="en-US" sz="40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-38100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神造人的本意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59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0" y="1181100"/>
            <a:ext cx="1051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什么是神的形象</a:t>
            </a:r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(image)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？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9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2862</Words>
  <Application>Microsoft Office PowerPoint</Application>
  <PresentationFormat>On-screen Show (16:10)</PresentationFormat>
  <Paragraphs>65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273</cp:revision>
  <dcterms:created xsi:type="dcterms:W3CDTF">2012-03-04T20:46:38Z</dcterms:created>
  <dcterms:modified xsi:type="dcterms:W3CDTF">2013-08-31T16:24:17Z</dcterms:modified>
</cp:coreProperties>
</file>