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689" r:id="rId2"/>
    <p:sldId id="666" r:id="rId3"/>
    <p:sldId id="690" r:id="rId4"/>
    <p:sldId id="752" r:id="rId5"/>
    <p:sldId id="706" r:id="rId6"/>
    <p:sldId id="751" r:id="rId7"/>
    <p:sldId id="709" r:id="rId8"/>
    <p:sldId id="710" r:id="rId9"/>
    <p:sldId id="711" r:id="rId10"/>
    <p:sldId id="755" r:id="rId11"/>
    <p:sldId id="745" r:id="rId12"/>
    <p:sldId id="747" r:id="rId13"/>
    <p:sldId id="749" r:id="rId14"/>
    <p:sldId id="716" r:id="rId15"/>
    <p:sldId id="764" r:id="rId16"/>
    <p:sldId id="750" r:id="rId17"/>
    <p:sldId id="759" r:id="rId18"/>
    <p:sldId id="722" r:id="rId19"/>
    <p:sldId id="718" r:id="rId20"/>
    <p:sldId id="761" r:id="rId21"/>
    <p:sldId id="724" r:id="rId22"/>
    <p:sldId id="769" r:id="rId23"/>
    <p:sldId id="766" r:id="rId24"/>
    <p:sldId id="725" r:id="rId25"/>
    <p:sldId id="767" r:id="rId26"/>
    <p:sldId id="760" r:id="rId27"/>
    <p:sldId id="756" r:id="rId28"/>
    <p:sldId id="721" r:id="rId29"/>
    <p:sldId id="744" r:id="rId30"/>
    <p:sldId id="743" r:id="rId31"/>
    <p:sldId id="762" r:id="rId32"/>
    <p:sldId id="723" r:id="rId33"/>
    <p:sldId id="768" r:id="rId34"/>
    <p:sldId id="753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2869" autoAdjust="0"/>
  </p:normalViewPr>
  <p:slideViewPr>
    <p:cSldViewPr>
      <p:cViewPr varScale="1">
        <p:scale>
          <a:sx n="84" d="100"/>
          <a:sy n="84" d="100"/>
        </p:scale>
        <p:origin x="108" y="1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因敌人的缘故，从婴孩和吃奶的口中，建立了能力，使仇敌和报仇的闭口无言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-37372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在哪里跌倒的？</a:t>
            </a:r>
          </a:p>
        </p:txBody>
      </p:sp>
    </p:spTree>
    <p:extLst>
      <p:ext uri="{BB962C8B-B14F-4D97-AF65-F5344CB8AC3E}">
        <p14:creationId xmlns:p14="http://schemas.microsoft.com/office/powerpoint/2010/main" val="10222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-37372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在哪里跌倒的？</a:t>
            </a:r>
          </a:p>
        </p:txBody>
      </p:sp>
      <p:pic>
        <p:nvPicPr>
          <p:cNvPr id="1026" name="Picture 2" descr="http://www.gushit.com/files/bookmark_photos/b980be7266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164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571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各人被试探，乃是被自己的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私慾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牵引诱惑的。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私慾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既怀了胎，就生出罪来；罪既长成，就生出死来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every man is tempted, when he is </a:t>
            </a:r>
            <a:r>
              <a:rPr lang="en-US" altLang="zh-CN" sz="3600" b="1" dirty="0">
                <a:solidFill>
                  <a:srgbClr val="3333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drawn away of his own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lust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and enticed. Then when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lust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hath conceived, it </a:t>
            </a:r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bringeth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forth sin: and sin, when it is finished, </a:t>
            </a:r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bringeth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forth death. </a:t>
            </a:r>
            <a:endParaRPr lang="zh-CN" altLang="en-US" sz="36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44705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雅各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1:14-15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6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什么是私欲？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2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571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私欲 （情欲）</a:t>
            </a:r>
            <a:endParaRPr lang="en-US" altLang="zh-CN" sz="4800" b="1" dirty="0" smtClean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r>
              <a:rPr lang="en-US" altLang="zh-CN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lust(s)</a:t>
            </a:r>
          </a:p>
          <a:p>
            <a:r>
              <a:rPr lang="en-US" altLang="zh-CN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a </a:t>
            </a:r>
            <a:r>
              <a:rPr lang="en-US" altLang="zh-CN" sz="48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longing, especially for what is </a:t>
            </a:r>
            <a:r>
              <a:rPr lang="en-US" altLang="zh-CN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forbidden </a:t>
            </a:r>
            <a:r>
              <a:rPr lang="zh-CN" altLang="en-US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（</a:t>
            </a:r>
            <a:r>
              <a:rPr lang="en-US" altLang="zh-CN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Strong’s Dictionary)</a:t>
            </a:r>
          </a:p>
          <a:p>
            <a:r>
              <a:rPr lang="en-US" altLang="zh-CN" sz="48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（对被禁止的东西的一个）渴求</a:t>
            </a:r>
          </a:p>
        </p:txBody>
      </p:sp>
    </p:spTree>
    <p:extLst>
      <p:ext uri="{BB962C8B-B14F-4D97-AF65-F5344CB8AC3E}">
        <p14:creationId xmlns:p14="http://schemas.microsoft.com/office/powerpoint/2010/main" val="2415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-37372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在哪里跌倒的？</a:t>
            </a:r>
          </a:p>
        </p:txBody>
      </p:sp>
    </p:spTree>
    <p:extLst>
      <p:ext uri="{BB962C8B-B14F-4D97-AF65-F5344CB8AC3E}">
        <p14:creationId xmlns:p14="http://schemas.microsoft.com/office/powerpoint/2010/main" val="4560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76300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相信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自己缺乏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而产生的渴求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1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37372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撒但一向的诡计</a:t>
            </a:r>
            <a:r>
              <a:rPr lang="en-US" altLang="zh-C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!!!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committedtotruth.files.wordpress.com/2009/11/devil-from-rottentoons-com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8100"/>
            <a:ext cx="1568928" cy="16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们是出于你们的父魔鬼，你们父的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慾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lusts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们偏要行。他从起初是杀人的，不守真理，因他心里没有真理。他说谎是出于自己；因他本来是说谎的，也是说谎之人的父。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221027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约翰福音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8:44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8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明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亮之星，早晨之子啊，你何竟从天坠落？你这攻败列国的何竟被砍倒在地上？ </a:t>
            </a:r>
            <a:r>
              <a:rPr lang="zh-CN" altLang="en-US" sz="3700" b="1" dirty="0">
                <a:latin typeface="微软雅黑" pitchFamily="34" charset="-122"/>
                <a:ea typeface="微软雅黑" pitchFamily="34" charset="-122"/>
              </a:rPr>
              <a:t>你心里曾说：我要升到天上；我要高举我的宝座在神众星以上；我要坐在聚会的山上，在北方的极处。 我要升到高云之上；我要与至上者同等。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然而，你必坠落阴间，到坑中极深之处。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-76319"/>
            <a:ext cx="5596404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以赛亚书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14:12-15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观看你指头所造的天，并你所陈设的月亮星宿，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8:4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便说：人算甚么，你竟顾念他？世人算甚么，你竟眷顾他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76300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与神的原则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相敌对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愿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颂赞归与我们主耶稣基督的父神！他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曾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天上</a:t>
            </a:r>
            <a:r>
              <a:rPr lang="zh-CN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各样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属灵的福气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 就如神从创立世界以前，在基督里拣选了我们，使我们在他面前成为圣洁，无有瑕疵； 又因爱我们，就按着自己意旨所喜悦的，预定我们藉着耶稣基督得儿子的名分， 使他荣耀的恩典得着称赞；这恩典是他在爱子里所赐给我们的。 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485523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以弗所书 </a:t>
            </a:r>
            <a:r>
              <a:rPr lang="en-US" altLang="zh-CN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1:3-6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9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你们死在过犯罪恶之中，他叫你们活过来。那时，你们在其中行事为人，随从今世的风俗，顺服空中掌权者的首领，就是现今在悖逆之子心中运行的邪灵。 我们从前也都在他们中间，放纵肉体的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慾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随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着肉体和心中所喜好的去行，本为可怒之子，和别人一样。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485523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以弗所书 </a:t>
            </a:r>
            <a:r>
              <a:rPr lang="en-US" altLang="zh-CN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2:1-3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27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有那撒在荆棘里的，就是人听了道， 后来有世上的思虑、钱财的迷惑，和别样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私慾（</a:t>
            </a:r>
            <a:r>
              <a:rPr lang="en-US" altLang="zh-CN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来，把道挤住了，就不能结实。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522611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马可福音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4:18-19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1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为凡世界上的事，就象肉体的情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慾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眼目的情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慾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今生的骄傲，都不是从父来的，乃是从世界来的。 这世界和其上的情慾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都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要过去，惟独遵行神旨意的，是永远常存。 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522611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约翰一书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2:16-17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7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的神能已将一切关乎生命和虔敬的事赐给我们，皆因我们认识那用自己荣耀和美德召我们的主。 因此，他已将又宝贵又极大的应许赐给我们，叫我们既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脱离世上从情慾来的败坏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，就得与神的性情有分。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30278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彼得后书</a:t>
            </a:r>
            <a:r>
              <a:rPr lang="en-US" altLang="zh-CN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1:3-4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9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763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罪的源动力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3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571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各人被试探，乃是被自己的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私慾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牵引诱惑的。 私慾既怀了胎，就生出罪来；罪既长成，就生出死来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every man is tempted, when he is </a:t>
            </a:r>
            <a:r>
              <a:rPr lang="en-US" altLang="zh-CN" sz="3600" b="1" dirty="0">
                <a:solidFill>
                  <a:srgbClr val="3333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drawn away of his own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lust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and enticed. Then when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lust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hath conceived, it </a:t>
            </a:r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bringeth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forth sin: and sin, when it is finished, </a:t>
            </a:r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bringeth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forth death. </a:t>
            </a:r>
            <a:endParaRPr lang="zh-CN" altLang="en-US" sz="36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44705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雅各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1:14-15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0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来，神的忿怒从天上显明在一切不虔不义的人身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en-US" altLang="zh-CN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(against all ungodliness and unrighteousness of men)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就是那些行不义阻挡真理的人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。神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的事情，人所能知道的，原显明在人心里，因为神已经给他们显明。 自从造天地以来，神的永能和神性是明明可知的，虽是眼不能见，但藉着所造之物就可以晓得，叫人无可推诿。 </a:t>
            </a:r>
            <a:r>
              <a:rPr lang="zh-CN" altLang="en-US" sz="37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629794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1:18-20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3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为，他们虽然知道神，却不当作神荣耀他，也不感谢他。他们的思念变为虚妄，无知的心就昏暗了。 自称为聪明，反成了愚拙，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44705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1:21-22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4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叫他比天使（或译：　神）微小一点，并赐他荣耀尊贵为冠冕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8:6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不能朽坏之神的荣耀变为偶象，彷彿必朽坏的人和飞禽、走兽、昆虫的样式。 所以，神任凭他们逞着心里的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情慾（</a:t>
            </a:r>
            <a:r>
              <a:rPr lang="en-US" altLang="zh-CN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lusts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污秽的事，以致彼此玷辱自己的身体。 他们将神的真实变为虚谎，去敬拜事奉受造之物，不敬奉那造物的主；主乃是可称颂的，直到永远。阿们！</a:t>
            </a:r>
            <a:r>
              <a:rPr lang="zh-CN" altLang="en-US" sz="37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629794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1:23-25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3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763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被律法所加强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9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样，我们可说甚么呢？律法是罪么？断乎不是！只是非因律法，我就不知何为罪。非律法说不可起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贪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心（</a:t>
            </a:r>
            <a:r>
              <a:rPr lang="en-US" altLang="zh-CN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我就不知何为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贪心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然而罪趁着机会，就藉着诫命叫诸般的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贪心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在我里头发动；因为没有律法，罪是死的。 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3889206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7:7-8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6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们若是与基督同死，脱离了世上的小学，为甚么仍象在世俗中活着、服从那不可拿、不可尝、不可摸等类的规条呢？ 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都是照人所吩咐、所教导的。说到这一切，正用的时候就都败坏了。 这些规条使人徒有智慧之名，用私意崇拜，自表谦卑，苦待己身，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其实在克制肉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体的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慾</a:t>
            </a:r>
            <a:r>
              <a:rPr lang="en-US" altLang="zh-CN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原文为满足</a:t>
            </a:r>
            <a:r>
              <a:rPr lang="en-US" altLang="zh-CN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3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是毫无功效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37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5043368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歌罗西书 </a:t>
            </a:r>
            <a:r>
              <a:rPr lang="en-US" altLang="zh-CN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2:20-23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olgschool.net/staff/Aitchison%20Webpage%202010-2011/images/EmptyHeartDudewithAugustinequote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47625"/>
            <a:ext cx="7725833" cy="579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762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45720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0" y="26727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 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(2)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8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495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伯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25:1-6 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亚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人比勒达</a:t>
            </a:r>
            <a:r>
              <a:rPr lang="zh-CN" altLang="en-US" sz="3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回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答说： 神有治理之权，有威严可畏；他在高处施行和平。 他的诸军岂能数算？他的光亮一发，谁不蒙照呢？ 这样在神面前，人怎能称义？妇人所生的怎能洁净？ 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在神眼前，月亮也无光亮，星宿也不清洁。 何况如虫的人，如蛆的世人呢！ </a:t>
            </a:r>
            <a:endParaRPr lang="zh-CN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-381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约伯记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7800" y="686065"/>
            <a:ext cx="3657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诗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你叫他比天使（或译：　神）微小一点，并赐他荣耀尊贵为冠冕。</a:t>
            </a:r>
          </a:p>
          <a:p>
            <a:r>
              <a:rPr lang="en-US" altLang="zh-CN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3804" y="-3810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981" y="-38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vs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1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56896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14300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 </a:t>
            </a:r>
            <a:r>
              <a:rPr lang="en-US" altLang="zh-CN" sz="26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1:14 </a:t>
            </a:r>
            <a:r>
              <a:rPr lang="zh-CN" altLang="en-US" sz="2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成了肉身，住在我们中间，充充满满的有恩典有真理。我们也见过他的荣光，正是父独生子的荣光。 </a:t>
            </a:r>
            <a:endParaRPr 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8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14:1-3 </a:t>
            </a:r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们心里不要忧愁；你们信神，也当信我。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在我父的家里有许多住处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；若是没有，我就早已告诉你们了。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我去原是为你们预备地方去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我若去为你们预备了地方，就必再来接你们到我那里去，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我在那里，叫你们也在那里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14:10-12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在父里面，父在我里面，你不信么？我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对你们所说的话，不是凭着自己说的，乃是住在我里面的父做他自己的事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你们当信我，我在父里面，父在我里面；即或不信，也当因我所做的事信我。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我实实在在的告诉你们，我所做的事，信我的人也要做，并且要做比这更大的事，因为我往父那里去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8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17:20-22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不但为这些人祈求，也为那些因他们的话信我的人祈求，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使他们都合而为一。正如你父在我里面，我在你里面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，使他们也在我们里面，叫世人可以信你差了我来。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你所赐给我的荣耀，我已赐给他们，使他们合而为一，象我们合而为一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1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2293</Words>
  <Application>Microsoft Office PowerPoint</Application>
  <PresentationFormat>On-screen Show (16:10)</PresentationFormat>
  <Paragraphs>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267</cp:revision>
  <dcterms:created xsi:type="dcterms:W3CDTF">2012-03-04T20:46:38Z</dcterms:created>
  <dcterms:modified xsi:type="dcterms:W3CDTF">2013-08-19T01:56:12Z</dcterms:modified>
</cp:coreProperties>
</file>