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689" r:id="rId2"/>
    <p:sldId id="666" r:id="rId3"/>
    <p:sldId id="690" r:id="rId4"/>
    <p:sldId id="699" r:id="rId5"/>
    <p:sldId id="620" r:id="rId6"/>
    <p:sldId id="701" r:id="rId7"/>
    <p:sldId id="697" r:id="rId8"/>
    <p:sldId id="694" r:id="rId9"/>
    <p:sldId id="669" r:id="rId10"/>
    <p:sldId id="670" r:id="rId11"/>
    <p:sldId id="672" r:id="rId12"/>
    <p:sldId id="671" r:id="rId13"/>
    <p:sldId id="680" r:id="rId14"/>
    <p:sldId id="685" r:id="rId15"/>
    <p:sldId id="681" r:id="rId16"/>
    <p:sldId id="682" r:id="rId17"/>
    <p:sldId id="686" r:id="rId18"/>
    <p:sldId id="683" r:id="rId19"/>
    <p:sldId id="706" r:id="rId20"/>
    <p:sldId id="696" r:id="rId21"/>
    <p:sldId id="702" r:id="rId22"/>
    <p:sldId id="704" r:id="rId23"/>
    <p:sldId id="705" r:id="rId24"/>
    <p:sldId id="708" r:id="rId25"/>
    <p:sldId id="709" r:id="rId26"/>
    <p:sldId id="710" r:id="rId27"/>
    <p:sldId id="717" r:id="rId28"/>
    <p:sldId id="716" r:id="rId29"/>
    <p:sldId id="703" r:id="rId30"/>
    <p:sldId id="718" r:id="rId31"/>
    <p:sldId id="711" r:id="rId32"/>
    <p:sldId id="707" r:id="rId33"/>
    <p:sldId id="712" r:id="rId34"/>
    <p:sldId id="713" r:id="rId35"/>
    <p:sldId id="715" r:id="rId36"/>
    <p:sldId id="714" r:id="rId37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74" autoAdjust="0"/>
    <p:restoredTop sz="92922" autoAdjust="0"/>
  </p:normalViewPr>
  <p:slideViewPr>
    <p:cSldViewPr>
      <p:cViewPr varScale="1">
        <p:scale>
          <a:sx n="152" d="100"/>
          <a:sy n="152" d="100"/>
        </p:scale>
        <p:origin x="546" y="144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4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B4326D-CC68-4B43-BCE3-B8066B58E941}" type="datetimeFigureOut">
              <a:rPr lang="en-US" smtClean="0"/>
              <a:pPr/>
              <a:t>7/20/2013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BB6E9D-CD08-4417-9E81-65D5DD475A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743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6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7/20/2013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7/20/2013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7/20/2013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7/20/2013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7/20/2013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7/20/2013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2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279262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7/20/2013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7/20/2013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7/20/2013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2754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7/20/2013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7/20/2013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t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5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A564F-B806-4D89-BA12-F9F17827150A}" type="datetimeFigureOut">
              <a:rPr lang="en-US" smtClean="0"/>
              <a:pPr/>
              <a:t>7/20/2013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686065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44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8:1</a:t>
            </a:r>
            <a:r>
              <a:rPr lang="en-US" altLang="zh-CN" sz="44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44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耶</a:t>
            </a:r>
            <a:r>
              <a:rPr lang="zh-CN" altLang="en-US" sz="44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和</a:t>
            </a:r>
            <a:r>
              <a:rPr lang="zh-CN" altLang="en-US" sz="44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华</a:t>
            </a:r>
            <a:r>
              <a:rPr lang="en-US" altLang="zh-CN" sz="44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--</a:t>
            </a:r>
            <a:r>
              <a:rPr lang="zh-CN" altLang="en-US" sz="44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我</a:t>
            </a:r>
            <a:r>
              <a:rPr lang="zh-CN" altLang="en-US" sz="44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们的主啊，你的名在全地何其美</a:t>
            </a:r>
            <a:r>
              <a:rPr lang="zh-CN" altLang="en-US" sz="44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！你</a:t>
            </a:r>
            <a:r>
              <a:rPr lang="zh-CN" altLang="en-US" sz="44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将你的荣耀彰显于天。 </a:t>
            </a:r>
            <a:endParaRPr lang="en-US" altLang="zh-CN" sz="4400" b="1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44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8:2</a:t>
            </a:r>
            <a:r>
              <a:rPr lang="en-US" altLang="zh-CN" sz="44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44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你</a:t>
            </a:r>
            <a:r>
              <a:rPr lang="zh-CN" altLang="en-US" sz="44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因敌人的缘故，从婴孩和吃奶的口中，建立了能力，使仇敌和报仇的闭口无言</a:t>
            </a:r>
            <a:r>
              <a:rPr lang="zh-CN" altLang="en-US" sz="44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4400" b="1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44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24200" y="-38099"/>
            <a:ext cx="1428596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诗篇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9688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686065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4000" b="1" dirty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创 </a:t>
            </a:r>
            <a:r>
              <a:rPr lang="en-US" altLang="zh-CN" sz="40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2:7-9 </a:t>
            </a:r>
            <a:r>
              <a:rPr lang="zh-CN" altLang="en-US" sz="40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耶</a:t>
            </a:r>
            <a:r>
              <a:rPr lang="zh-CN" altLang="en-US" sz="40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和华　神用地上的尘土造人，将生气吹在他鼻孔里，他就成了有灵的活人，名叫亚当。 耶和华　神在东方的伊甸立了一个园子，把所造的人安置在那里。 耶和华　神使各样的树从地里长出来，可以悦人的眼目，其上的果子好作食物。园子当中又有生命树和分别善恶的树。 </a:t>
            </a:r>
            <a:endParaRPr lang="zh-CN" altLang="en-US" sz="4000" b="1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24200" y="-38099"/>
            <a:ext cx="2672526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神的创造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4726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686065"/>
            <a:ext cx="48768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4000" b="1" dirty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创 </a:t>
            </a:r>
            <a:r>
              <a:rPr lang="en-US" altLang="zh-CN" sz="40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2:19 </a:t>
            </a:r>
            <a:r>
              <a:rPr lang="zh-CN" altLang="en-US" sz="40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耶</a:t>
            </a:r>
            <a:r>
              <a:rPr lang="zh-CN" altLang="en-US" sz="40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和华　神用土所造成的野地各样走兽和空中各样飞鸟都带到那人面前，看他叫甚么。那人怎样叫各样的活物，那就是他的名字</a:t>
            </a:r>
            <a:r>
              <a:rPr lang="zh-CN" altLang="en-US" sz="40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。</a:t>
            </a:r>
          </a:p>
        </p:txBody>
      </p:sp>
      <p:pic>
        <p:nvPicPr>
          <p:cNvPr id="2050" name="Picture 2" descr="http://www.fuyinchina.com/pics/01/02/b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775875"/>
            <a:ext cx="3505200" cy="467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124200" y="-38099"/>
            <a:ext cx="2672526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神的创造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0911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686065"/>
            <a:ext cx="48768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4000" b="1" dirty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创 </a:t>
            </a:r>
            <a:r>
              <a:rPr lang="en-US" altLang="zh-CN" sz="40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2:20 </a:t>
            </a:r>
            <a:r>
              <a:rPr lang="zh-CN" altLang="en-US" sz="40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那</a:t>
            </a:r>
            <a:r>
              <a:rPr lang="zh-CN" altLang="en-US" sz="40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人便给一切牲畜和空中飞鸟、野地走兽都起了名；只是那人没有遇见配偶帮助他。 </a:t>
            </a:r>
            <a:endParaRPr lang="zh-CN" altLang="en-US" sz="4000" b="1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050" name="Picture 2" descr="http://www.fuyinchina.com/pics/01/02/b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775875"/>
            <a:ext cx="3505200" cy="467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124200" y="-38099"/>
            <a:ext cx="2672526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神的创造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8872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686065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4000" b="1" dirty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创 </a:t>
            </a:r>
            <a:r>
              <a:rPr lang="en-US" altLang="zh-CN" sz="40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2:15-17 </a:t>
            </a:r>
            <a:r>
              <a:rPr lang="zh-CN" altLang="en-US" sz="40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耶</a:t>
            </a:r>
            <a:r>
              <a:rPr lang="zh-CN" altLang="en-US" sz="40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和华　神将那人安置在伊甸园，使他修理，看守。 耶和华　神吩咐他说：园中各样树上的果子，你可以随意吃， 只是分别善恶树上的果子，你不可吃，因为你吃的日子必定死！ </a:t>
            </a:r>
            <a:endParaRPr lang="zh-CN" altLang="en-US" sz="4000" b="1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24200" y="-38099"/>
            <a:ext cx="3294492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唯一的诫命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3078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686065"/>
            <a:ext cx="49530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4000" b="1" dirty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创 </a:t>
            </a:r>
            <a:r>
              <a:rPr lang="en-US" altLang="zh-CN" sz="40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3:1 </a:t>
            </a:r>
            <a:r>
              <a:rPr lang="zh-CN" altLang="en-US" sz="40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耶</a:t>
            </a:r>
            <a:r>
              <a:rPr lang="zh-CN" altLang="en-US" sz="40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和华　神所造的，唯有蛇比田野一切的活物更狡猾。蛇对女人说：　神岂是真说不许你们吃园中所有树上的果子么</a:t>
            </a:r>
            <a:r>
              <a:rPr lang="zh-CN" altLang="en-US" sz="40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？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24200" y="-38099"/>
            <a:ext cx="2672526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人的堕落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5" name="Picture 2" descr="http://www.fuyinchina.com/pics/01/02/b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762094"/>
            <a:ext cx="3505200" cy="467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115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686065"/>
            <a:ext cx="49530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4000" b="1" dirty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创 </a:t>
            </a:r>
            <a:r>
              <a:rPr lang="en-US" altLang="zh-CN" sz="40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3:2-3 </a:t>
            </a:r>
            <a:r>
              <a:rPr lang="zh-CN" altLang="en-US" sz="40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女</a:t>
            </a:r>
            <a:r>
              <a:rPr lang="zh-CN" altLang="en-US" sz="40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人对蛇说：园中树上的果子，我们可以吃， 唯有园当中那棵树上的果子，　神曾说：你们不可吃，也不可摸，免得你们死。 </a:t>
            </a:r>
            <a:endParaRPr lang="zh-CN" altLang="en-US" sz="4000" b="1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5" name="Picture 2" descr="http://www.fuyinchina.com/pics/01/02/b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762094"/>
            <a:ext cx="3505200" cy="467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124200" y="-38099"/>
            <a:ext cx="2672526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人的堕落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6996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686065"/>
            <a:ext cx="518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4000" b="1" dirty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创 </a:t>
            </a:r>
            <a:r>
              <a:rPr lang="en-US" altLang="zh-CN" sz="40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3:4-5 </a:t>
            </a:r>
            <a:r>
              <a:rPr lang="zh-CN" altLang="en-US" sz="40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蛇</a:t>
            </a:r>
            <a:r>
              <a:rPr lang="zh-CN" altLang="en-US" sz="40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对女人说：你们不一定死； 因为　神知道，你们吃的日子眼睛就明亮了，你们便如神能知道善恶</a:t>
            </a:r>
            <a:r>
              <a:rPr lang="zh-CN" altLang="en-US" sz="40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。</a:t>
            </a:r>
          </a:p>
        </p:txBody>
      </p:sp>
      <p:pic>
        <p:nvPicPr>
          <p:cNvPr id="7" name="Picture 2" descr="http://www.fuyinchina.com/pics/01/02/b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762094"/>
            <a:ext cx="3505200" cy="467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124200" y="-38099"/>
            <a:ext cx="2672526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人的堕落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13765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686065"/>
            <a:ext cx="518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4000" b="1" dirty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创 </a:t>
            </a:r>
            <a:r>
              <a:rPr lang="en-US" altLang="zh-CN" sz="40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3:6 </a:t>
            </a:r>
            <a:r>
              <a:rPr lang="zh-CN" altLang="en-US" sz="40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于</a:t>
            </a:r>
            <a:r>
              <a:rPr lang="zh-CN" altLang="en-US" sz="40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是女人见那棵树的果子好作食物，也悦人的眼目，且是可喜爱的，能使人有智慧，就摘下果子来吃了，又给他丈夫，他丈夫也吃了。 </a:t>
            </a:r>
            <a:endParaRPr lang="zh-CN" altLang="en-US" sz="4000" b="1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5" name="Picture 4" descr="http://www.fuyinchina.com/pics/01/04/b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766653"/>
            <a:ext cx="3498361" cy="4664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124200" y="-38099"/>
            <a:ext cx="2672526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人的堕落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0889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686065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40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创 </a:t>
            </a:r>
            <a:r>
              <a:rPr lang="en-US" altLang="zh-CN" sz="40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3:7-8 </a:t>
            </a:r>
            <a:r>
              <a:rPr lang="zh-CN" altLang="en-US" sz="40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他</a:t>
            </a:r>
            <a:r>
              <a:rPr lang="zh-CN" altLang="en-US" sz="40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们二人的眼睛就明亮了，</a:t>
            </a:r>
            <a:r>
              <a:rPr lang="zh-CN" altLang="en-US" sz="40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纔知道自己是赤身露体，便拿无花果树的叶子为自己编作裙子</a:t>
            </a:r>
            <a:r>
              <a:rPr lang="zh-CN" altLang="en-US" sz="40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。 天起了凉风，耶和华　神在园中行走。那人和他妻子听见　神的声音，就藏在园里的树木中，躲避耶和华　神的面。 </a:t>
            </a:r>
            <a:endParaRPr lang="zh-CN" altLang="en-US" sz="4000" b="1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24200" y="-38099"/>
            <a:ext cx="2672526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人的堕落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3647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686065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4000" b="1" dirty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创 </a:t>
            </a:r>
            <a:r>
              <a:rPr lang="en-US" altLang="zh-CN" sz="40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6:3 </a:t>
            </a:r>
            <a:r>
              <a:rPr lang="zh-CN" altLang="en-US" sz="40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耶</a:t>
            </a:r>
            <a:r>
              <a:rPr lang="zh-CN" altLang="en-US" sz="40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和华说：人既属乎血气，我的灵就不永远住在他里面；然而他的日子还可到一百二十年</a:t>
            </a:r>
            <a:r>
              <a:rPr lang="zh-CN" altLang="en-US" sz="40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4000" b="1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en-US" sz="4000" b="1" dirty="0"/>
              <a:t>And the LORD said, </a:t>
            </a:r>
            <a:r>
              <a:rPr lang="en-US" sz="4000" b="1" dirty="0">
                <a:solidFill>
                  <a:srgbClr val="FF0000"/>
                </a:solidFill>
              </a:rPr>
              <a:t>My spirit shall not always </a:t>
            </a:r>
            <a:r>
              <a:rPr lang="en-US" sz="4000" b="1" u="sng" dirty="0">
                <a:solidFill>
                  <a:srgbClr val="FF0000"/>
                </a:solidFill>
              </a:rPr>
              <a:t>strive with </a:t>
            </a:r>
            <a:r>
              <a:rPr lang="en-US" sz="4000" b="1" dirty="0">
                <a:solidFill>
                  <a:srgbClr val="FF0000"/>
                </a:solidFill>
              </a:rPr>
              <a:t>man, for that he also </a:t>
            </a:r>
            <a:r>
              <a:rPr lang="en-US" sz="4000" b="1" i="1" dirty="0">
                <a:solidFill>
                  <a:srgbClr val="FF0000"/>
                </a:solidFill>
              </a:rPr>
              <a:t>is</a:t>
            </a:r>
            <a:r>
              <a:rPr lang="en-US" sz="4000" b="1" dirty="0">
                <a:solidFill>
                  <a:srgbClr val="FF0000"/>
                </a:solidFill>
              </a:rPr>
              <a:t> flesh</a:t>
            </a:r>
            <a:r>
              <a:rPr lang="en-US" sz="4000" b="1" dirty="0"/>
              <a:t>: yet his days shall be an hundred and twenty years.</a:t>
            </a:r>
            <a:r>
              <a:rPr lang="zh-CN" altLang="en-US" sz="40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endParaRPr lang="zh-CN" altLang="en-US" sz="4000" b="1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24200" y="-38099"/>
            <a:ext cx="2672526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人的堕落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7706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686065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44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8:3</a:t>
            </a:r>
            <a:r>
              <a:rPr lang="en-US" altLang="zh-CN" sz="44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44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我</a:t>
            </a:r>
            <a:r>
              <a:rPr lang="zh-CN" altLang="en-US" sz="44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观看你指头所造的天，并你所陈设的月亮星宿， </a:t>
            </a:r>
            <a:endParaRPr lang="en-US" altLang="zh-CN" sz="4400" b="1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44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8:4</a:t>
            </a:r>
            <a:r>
              <a:rPr lang="en-US" altLang="zh-CN" sz="44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44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便说：人算甚么，你竟顾念他？世人算甚么，你竟眷顾他</a:t>
            </a:r>
            <a:r>
              <a:rPr lang="zh-CN" altLang="en-US" sz="44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？</a:t>
            </a:r>
            <a:endParaRPr lang="en-US" altLang="zh-CN" sz="4400" b="1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24200" y="-38099"/>
            <a:ext cx="1428596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诗篇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2487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181100"/>
            <a:ext cx="5689600" cy="4267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200" y="114300"/>
            <a:ext cx="90678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600" b="1" dirty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约 </a:t>
            </a:r>
            <a:r>
              <a:rPr lang="en-US" altLang="zh-CN" sz="2600" b="1" dirty="0" smtClean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1:14 </a:t>
            </a:r>
            <a:r>
              <a:rPr lang="zh-CN" altLang="en-US" sz="26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道</a:t>
            </a:r>
            <a:r>
              <a:rPr lang="zh-CN" altLang="en-US" sz="2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成了肉身，住在我们中间，充充满满的有恩典有真理。我们也见过他的荣光，正是父独生子的荣光。 </a:t>
            </a:r>
            <a:endParaRPr lang="en-US" sz="26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138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686065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4000" b="1" dirty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约 </a:t>
            </a:r>
            <a:r>
              <a:rPr lang="en-US" altLang="zh-CN" sz="40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3:11-15 </a:t>
            </a:r>
            <a:r>
              <a:rPr lang="zh-CN" altLang="en-US" sz="40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我</a:t>
            </a:r>
            <a:r>
              <a:rPr lang="zh-CN" altLang="en-US" sz="40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实实在在的告诉你，我们所说的是我们知道的；我们所见證的是我们见过的；你们却不领受我们的见證。 我对你们说地上的事，你们尚且不信，若说天上的事，如何能信呢？ 除了</a:t>
            </a:r>
            <a:r>
              <a:rPr lang="zh-CN" altLang="en-US" sz="40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从天降下、仍旧在天的人子</a:t>
            </a:r>
            <a:r>
              <a:rPr lang="zh-CN" altLang="en-US" sz="40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，没有人升过天</a:t>
            </a:r>
            <a:r>
              <a:rPr lang="zh-CN" altLang="en-US" sz="40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en-US" sz="4000" b="1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24200" y="-38099"/>
            <a:ext cx="2672526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约翰福</a:t>
            </a:r>
            <a:r>
              <a:rPr lang="zh-CN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音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45846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686065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4000" b="1" dirty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约 </a:t>
            </a:r>
            <a:r>
              <a:rPr lang="en-US" altLang="zh-CN" sz="40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5:17-18 </a:t>
            </a:r>
            <a:r>
              <a:rPr lang="zh-CN" altLang="en-US" sz="40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耶</a:t>
            </a:r>
            <a:r>
              <a:rPr lang="zh-CN" altLang="en-US" sz="40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稣就对他们说：我父做事直到如今，我也做事。 </a:t>
            </a:r>
            <a:r>
              <a:rPr lang="zh-CN" altLang="en-US" sz="40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所以犹太人越发想要杀他</a:t>
            </a:r>
            <a:r>
              <a:rPr lang="zh-CN" altLang="en-US" sz="40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；因他不但犯了安息日，并且</a:t>
            </a:r>
            <a:r>
              <a:rPr lang="zh-CN" altLang="en-US" sz="40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称神为他的父，将自己和神当作平等</a:t>
            </a:r>
            <a:r>
              <a:rPr lang="zh-CN" altLang="en-US" sz="40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。 </a:t>
            </a:r>
            <a:endParaRPr lang="zh-CN" altLang="en-US" sz="4000" b="1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24200" y="-38099"/>
            <a:ext cx="2672526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约翰福</a:t>
            </a:r>
            <a:r>
              <a:rPr lang="zh-CN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音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83616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686065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4000" b="1" dirty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约 </a:t>
            </a:r>
            <a:r>
              <a:rPr lang="en-US" altLang="zh-CN" sz="40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5:30 </a:t>
            </a:r>
            <a:r>
              <a:rPr lang="zh-CN" altLang="en-US" sz="40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我</a:t>
            </a:r>
            <a:r>
              <a:rPr lang="zh-CN" altLang="en-US" sz="40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凭着自己不能做甚么，我怎么听见就怎么审判。我的审判也是公平的；</a:t>
            </a:r>
            <a:r>
              <a:rPr lang="zh-CN" altLang="en-US" sz="40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因为我不求自己的意思，只求那差我来者的意思</a:t>
            </a:r>
            <a:r>
              <a:rPr lang="zh-CN" altLang="en-US" sz="40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。 </a:t>
            </a:r>
            <a:endParaRPr lang="zh-CN" altLang="en-US" sz="4000" b="1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24200" y="-38099"/>
            <a:ext cx="2672526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约翰福</a:t>
            </a:r>
            <a:r>
              <a:rPr lang="zh-CN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音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9119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686065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4000" b="1" dirty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约 </a:t>
            </a:r>
            <a:r>
              <a:rPr lang="en-US" altLang="zh-CN" sz="40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7:28-29 </a:t>
            </a:r>
            <a:r>
              <a:rPr lang="zh-CN" altLang="en-US" sz="40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那</a:t>
            </a:r>
            <a:r>
              <a:rPr lang="zh-CN" altLang="en-US" sz="40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时，耶稣在殿里教训人，大声说：你们也知道我，也知道我从那里来；</a:t>
            </a:r>
            <a:r>
              <a:rPr lang="zh-CN" altLang="en-US" sz="40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我来并不是由于自己</a:t>
            </a:r>
            <a:r>
              <a:rPr lang="zh-CN" altLang="en-US" sz="40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。但那差我来的是真的。你们不认识他， 我却认识他；</a:t>
            </a:r>
            <a:r>
              <a:rPr lang="zh-CN" altLang="en-US" sz="40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因为我是从他来的，他也是差了我来</a:t>
            </a:r>
            <a:r>
              <a:rPr lang="zh-CN" altLang="en-US" sz="40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。 </a:t>
            </a:r>
            <a:endParaRPr lang="zh-CN" altLang="en-US" sz="4000" b="1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24200" y="-38099"/>
            <a:ext cx="2672526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约翰福</a:t>
            </a:r>
            <a:r>
              <a:rPr lang="zh-CN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音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4388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686065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40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约 </a:t>
            </a:r>
            <a:r>
              <a:rPr lang="en-US" altLang="zh-CN" sz="40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8:28-29 </a:t>
            </a:r>
            <a:r>
              <a:rPr lang="zh-CN" altLang="en-US" sz="40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所</a:t>
            </a:r>
            <a:r>
              <a:rPr lang="zh-CN" altLang="en-US" sz="40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以耶稣说：你们举起人子以后，必知道我是基督，</a:t>
            </a:r>
            <a:r>
              <a:rPr lang="zh-CN" altLang="en-US" sz="4000" b="1" dirty="0">
                <a:solidFill>
                  <a:srgbClr val="3333FF"/>
                </a:solidFill>
                <a:latin typeface="微软雅黑" pitchFamily="34" charset="-122"/>
                <a:ea typeface="微软雅黑" pitchFamily="34" charset="-122"/>
              </a:rPr>
              <a:t>并且知道</a:t>
            </a:r>
            <a:r>
              <a:rPr lang="zh-CN" altLang="en-US" sz="40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我没有一件事是凭着自己作的。我说这些话乃是照着父所教训我的。 </a:t>
            </a:r>
            <a:r>
              <a:rPr lang="zh-CN" altLang="en-US" sz="40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那差我来的是与我同在；他没有撇下我独自在这里，因为我常做他所喜悦的事。 </a:t>
            </a:r>
            <a:endParaRPr lang="zh-CN" altLang="en-US" sz="4000" b="1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24200" y="-38099"/>
            <a:ext cx="2672526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约翰福</a:t>
            </a:r>
            <a:r>
              <a:rPr lang="zh-CN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音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7052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686065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4000" b="1" dirty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约 </a:t>
            </a:r>
            <a:r>
              <a:rPr lang="en-US" altLang="zh-CN" sz="40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10:26-31 </a:t>
            </a:r>
            <a:r>
              <a:rPr lang="zh-CN" altLang="en-US" sz="4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只</a:t>
            </a:r>
            <a:r>
              <a:rPr lang="zh-CN" altLang="en-US" sz="40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是你们不信</a:t>
            </a:r>
            <a:r>
              <a:rPr lang="zh-CN" altLang="en-US" sz="40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，因为你们不是我的羊。 我的羊听我的声音，我也认识他们，他们也跟着我。 我又赐给他们永生；他们永不灭亡，谁也不能从我手里把他们夺去。 我父把羊赐给我，他比万有都大，谁也不能从我父手里把他们夺去。 </a:t>
            </a:r>
            <a:r>
              <a:rPr lang="zh-CN" altLang="en-US" sz="40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我与父原为一。 犹太人又拿起石头来要打他。</a:t>
            </a:r>
            <a:r>
              <a:rPr lang="zh-CN" altLang="en-US" sz="40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endParaRPr lang="zh-CN" altLang="en-US" sz="4000" b="1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24200" y="-38099"/>
            <a:ext cx="2672526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约翰福</a:t>
            </a:r>
            <a:r>
              <a:rPr lang="zh-CN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音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6579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762000" y="1181100"/>
            <a:ext cx="10515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为什</a:t>
            </a:r>
            <a:r>
              <a:rPr lang="zh-CN" altLang="en-US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么不信</a:t>
            </a:r>
            <a:r>
              <a:rPr lang="zh-CN" altLang="en-US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？</a:t>
            </a:r>
            <a:endParaRPr lang="en-US" sz="8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65141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686065"/>
            <a:ext cx="44958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3000" b="1" dirty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伯 </a:t>
            </a:r>
            <a:r>
              <a:rPr lang="en-US" altLang="zh-CN" sz="30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25:1-6 </a:t>
            </a:r>
            <a:r>
              <a:rPr lang="zh-CN" altLang="en-US" sz="3000" b="1" dirty="0" smtClean="0">
                <a:latin typeface="微软雅黑" pitchFamily="34" charset="-122"/>
                <a:ea typeface="微软雅黑" pitchFamily="34" charset="-122"/>
              </a:rPr>
              <a:t>书</a:t>
            </a:r>
            <a:r>
              <a:rPr lang="zh-CN" altLang="en-US" sz="3000" b="1" dirty="0">
                <a:latin typeface="微软雅黑" pitchFamily="34" charset="-122"/>
                <a:ea typeface="微软雅黑" pitchFamily="34" charset="-122"/>
              </a:rPr>
              <a:t>亚</a:t>
            </a:r>
            <a:r>
              <a:rPr lang="zh-CN" altLang="en-US" sz="3000" b="1" dirty="0" smtClean="0">
                <a:latin typeface="微软雅黑" pitchFamily="34" charset="-122"/>
                <a:ea typeface="微软雅黑" pitchFamily="34" charset="-122"/>
              </a:rPr>
              <a:t>人比勒达</a:t>
            </a:r>
            <a:r>
              <a:rPr lang="zh-CN" altLang="en-US" sz="30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回</a:t>
            </a:r>
            <a:r>
              <a:rPr lang="zh-CN" altLang="en-US" sz="30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答说： 神有治理之权，有威严可畏；他在高处施行和平。 他的诸军岂能数算？他的光亮一发，谁不蒙照呢？ 这样在神面前，人怎能称义？妇人所生的怎能洁净？ </a:t>
            </a:r>
            <a:r>
              <a:rPr lang="zh-CN" altLang="en-US" sz="3000" b="1" dirty="0">
                <a:latin typeface="微软雅黑" pitchFamily="34" charset="-122"/>
                <a:ea typeface="微软雅黑" pitchFamily="34" charset="-122"/>
              </a:rPr>
              <a:t>在神眼前，月亮也无光亮，星宿也不清洁。 何况如虫的人，如蛆的世人呢！ </a:t>
            </a:r>
            <a:endParaRPr lang="zh-CN" altLang="en-US" sz="3000" b="1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-38100"/>
            <a:ext cx="2050561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约伯记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257800" y="686065"/>
            <a:ext cx="3657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30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诗 </a:t>
            </a:r>
            <a:r>
              <a:rPr lang="en-US" altLang="zh-CN" sz="30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8:5 </a:t>
            </a:r>
            <a:r>
              <a:rPr lang="zh-CN" altLang="en-US" sz="30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你叫他比天使（或译：　神）微小一点，并赐他荣耀尊贵为冠冕。</a:t>
            </a:r>
          </a:p>
          <a:p>
            <a:r>
              <a:rPr lang="en-US" altLang="zh-CN" sz="30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8:6 </a:t>
            </a:r>
            <a:r>
              <a:rPr lang="zh-CN" altLang="en-US" sz="30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你派他管理你手所造的，使万物，就是一切的牛羊、田野的兽、空中的鸟、海里的鱼，凡经行海道的，都服在他的脚下。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43804" y="-38100"/>
            <a:ext cx="1428596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诗篇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84981" y="-38100"/>
            <a:ext cx="7853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 err="1" smtClean="0">
                <a:ln/>
                <a:solidFill>
                  <a:schemeClr val="accent4"/>
                </a:solidFill>
                <a:effectLst/>
              </a:rPr>
              <a:t>vs</a:t>
            </a:r>
            <a:endParaRPr lang="en-US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4306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686065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40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路 </a:t>
            </a:r>
            <a:r>
              <a:rPr lang="en-US" altLang="zh-CN" sz="40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3:23-24 </a:t>
            </a:r>
            <a:r>
              <a:rPr lang="zh-CN" altLang="en-US" sz="4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耶</a:t>
            </a:r>
            <a:r>
              <a:rPr lang="zh-CN" altLang="en-US" sz="40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稣开头传道</a:t>
            </a:r>
            <a:r>
              <a:rPr lang="zh-CN" altLang="en-US" sz="40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，年纪约有叁十岁。</a:t>
            </a:r>
            <a:r>
              <a:rPr lang="zh-CN" altLang="en-US" sz="40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依人看来，他是约瑟的儿子</a:t>
            </a:r>
            <a:r>
              <a:rPr lang="zh-CN" altLang="en-US" sz="40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；（约瑟）是</a:t>
            </a:r>
            <a:r>
              <a:rPr lang="zh-CN" altLang="en-US" sz="40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希里的儿</a:t>
            </a:r>
            <a:r>
              <a:rPr lang="zh-CN" altLang="en-US" sz="40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子</a:t>
            </a:r>
            <a:r>
              <a:rPr lang="en-US" altLang="zh-CN" sz="40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(the </a:t>
            </a:r>
            <a:r>
              <a:rPr lang="en-US" altLang="zh-CN" sz="4000" b="1" i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son</a:t>
            </a:r>
            <a:r>
              <a:rPr lang="en-US" altLang="zh-CN" sz="40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 of Eli)</a:t>
            </a:r>
            <a:r>
              <a:rPr lang="zh-CN" altLang="en-US" sz="40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40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…</a:t>
            </a:r>
            <a:r>
              <a:rPr lang="zh-CN" altLang="en-US" sz="40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40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3:38 </a:t>
            </a:r>
            <a:r>
              <a:rPr lang="zh-CN" altLang="en-US" sz="40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以</a:t>
            </a:r>
            <a:r>
              <a:rPr lang="zh-CN" altLang="en-US" sz="40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挪士是塞特的儿子；塞特是亚当的儿子；</a:t>
            </a:r>
            <a:r>
              <a:rPr lang="zh-CN" altLang="en-US" sz="40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亚当是神的儿子</a:t>
            </a:r>
            <a:r>
              <a:rPr lang="zh-CN" altLang="en-US" sz="40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。 </a:t>
            </a:r>
            <a:endParaRPr lang="zh-CN" altLang="en-US" sz="4000" b="1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24200" y="-38099"/>
            <a:ext cx="2672526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路加福音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526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686065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44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8:5</a:t>
            </a:r>
            <a:r>
              <a:rPr lang="en-US" altLang="zh-CN" sz="44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44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你</a:t>
            </a:r>
            <a:r>
              <a:rPr lang="zh-CN" altLang="en-US" sz="44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叫他比天使（或译：　神）微小一点，并赐他荣耀尊贵为冠冕</a:t>
            </a:r>
            <a:r>
              <a:rPr lang="zh-CN" altLang="en-US" sz="44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4400" b="1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44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8:6</a:t>
            </a:r>
            <a:r>
              <a:rPr lang="en-US" altLang="zh-CN" sz="44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44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你派他管理你手所造的，使万物，就是一切的牛羊、田野的兽、空中的鸟、海里的鱼，凡经行海道的，都服在他的脚下。</a:t>
            </a:r>
            <a:endParaRPr lang="zh-CN" altLang="en-US" sz="4400" b="1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24200" y="-38099"/>
            <a:ext cx="1428596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诗篇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9356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457200" y="1181100"/>
            <a:ext cx="10515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救恩到底是什么？</a:t>
            </a:r>
            <a:endParaRPr lang="en-US" sz="8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7075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686065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4000" b="1" dirty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约 </a:t>
            </a:r>
            <a:r>
              <a:rPr lang="en-US" altLang="zh-CN" sz="40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14:1-3 </a:t>
            </a:r>
            <a:r>
              <a:rPr lang="zh-CN" altLang="en-US" sz="4000" b="1" dirty="0" smtClean="0">
                <a:solidFill>
                  <a:srgbClr val="3333FF"/>
                </a:solidFill>
                <a:latin typeface="微软雅黑" pitchFamily="34" charset="-122"/>
                <a:ea typeface="微软雅黑" pitchFamily="34" charset="-122"/>
              </a:rPr>
              <a:t>你</a:t>
            </a:r>
            <a:r>
              <a:rPr lang="zh-CN" altLang="en-US" sz="4000" b="1" dirty="0">
                <a:solidFill>
                  <a:srgbClr val="3333FF"/>
                </a:solidFill>
                <a:latin typeface="微软雅黑" pitchFamily="34" charset="-122"/>
                <a:ea typeface="微软雅黑" pitchFamily="34" charset="-122"/>
              </a:rPr>
              <a:t>们心里不要忧愁；你们信神，也当信我。 </a:t>
            </a:r>
            <a:r>
              <a:rPr lang="zh-CN" altLang="en-US" sz="40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在我父的家里有许多住处</a:t>
            </a:r>
            <a:r>
              <a:rPr lang="zh-CN" altLang="en-US" sz="4000" b="1" dirty="0">
                <a:solidFill>
                  <a:srgbClr val="3333FF"/>
                </a:solidFill>
                <a:latin typeface="微软雅黑" pitchFamily="34" charset="-122"/>
                <a:ea typeface="微软雅黑" pitchFamily="34" charset="-122"/>
              </a:rPr>
              <a:t>；若是没有，我就早已告诉你们了。</a:t>
            </a:r>
            <a:r>
              <a:rPr lang="zh-CN" altLang="en-US" sz="40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我去原是为你们预备地方去</a:t>
            </a:r>
            <a:r>
              <a:rPr lang="zh-CN" altLang="en-US" sz="4000" b="1" dirty="0">
                <a:solidFill>
                  <a:srgbClr val="3333FF"/>
                </a:solidFill>
                <a:latin typeface="微软雅黑" pitchFamily="34" charset="-122"/>
                <a:ea typeface="微软雅黑" pitchFamily="34" charset="-122"/>
              </a:rPr>
              <a:t>。 我若去为你们预备了地方，就必再来接你们到我那里去，</a:t>
            </a:r>
            <a:r>
              <a:rPr lang="zh-CN" altLang="en-US" sz="40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我在那里，叫你们也在那里</a:t>
            </a:r>
            <a:r>
              <a:rPr lang="zh-CN" altLang="en-US" sz="4000" b="1" dirty="0">
                <a:solidFill>
                  <a:srgbClr val="3333FF"/>
                </a:solidFill>
                <a:latin typeface="微软雅黑" pitchFamily="34" charset="-122"/>
                <a:ea typeface="微软雅黑" pitchFamily="34" charset="-122"/>
              </a:rPr>
              <a:t>。 </a:t>
            </a:r>
            <a:endParaRPr lang="zh-CN" altLang="en-US" sz="4000" b="1" dirty="0" smtClean="0">
              <a:solidFill>
                <a:srgbClr val="3333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24200" y="-38099"/>
            <a:ext cx="2672526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约翰福</a:t>
            </a:r>
            <a:r>
              <a:rPr lang="zh-CN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音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2183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686065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40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约 </a:t>
            </a:r>
            <a:r>
              <a:rPr lang="en-US" altLang="zh-CN" sz="40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14:10-12 </a:t>
            </a:r>
            <a:r>
              <a:rPr lang="zh-CN" altLang="en-US" sz="40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我</a:t>
            </a:r>
            <a:r>
              <a:rPr lang="zh-CN" altLang="en-US" sz="40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在父里面，父在我里面，你不信么？我</a:t>
            </a:r>
            <a:r>
              <a:rPr lang="zh-CN" altLang="en-US" sz="40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对你们所说的话，不是凭着自己说的，乃是住在我里面的父做他自己的事</a:t>
            </a:r>
            <a:r>
              <a:rPr lang="zh-CN" altLang="en-US" sz="40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。 你们当信我，我在父里面，父在我里面；即或不信，也当因我所做的事信我。 </a:t>
            </a:r>
            <a:r>
              <a:rPr lang="zh-CN" altLang="en-US" sz="40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我实实在在的告诉你们，我所做的事，信我的人也要做，并且要做比这更大的事，因为我往父那里去</a:t>
            </a:r>
            <a:r>
              <a:rPr lang="zh-CN" altLang="en-US" sz="40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。 </a:t>
            </a:r>
            <a:endParaRPr lang="en-US" altLang="zh-CN" sz="4000" b="1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4000" b="1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40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endParaRPr lang="zh-CN" altLang="en-US" sz="4000" b="1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24200" y="-38099"/>
            <a:ext cx="2672526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约翰福</a:t>
            </a:r>
            <a:r>
              <a:rPr lang="zh-CN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音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8775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686065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4000" b="1" dirty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约 </a:t>
            </a:r>
            <a:r>
              <a:rPr lang="en-US" altLang="zh-CN" sz="40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17:20-22 </a:t>
            </a:r>
            <a:r>
              <a:rPr lang="zh-CN" altLang="en-US" sz="40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我</a:t>
            </a:r>
            <a:r>
              <a:rPr lang="zh-CN" altLang="en-US" sz="40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不但为这些人祈求，也为那些因他们的话信我的人祈求， </a:t>
            </a:r>
            <a:r>
              <a:rPr lang="zh-CN" altLang="en-US" sz="40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使他们都合而为一。正如你父在我里面，我在你里面</a:t>
            </a:r>
            <a:r>
              <a:rPr lang="zh-CN" altLang="en-US" sz="40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，使他们也在我们里面，叫世人可以信你差了我来。 </a:t>
            </a:r>
            <a:r>
              <a:rPr lang="zh-CN" altLang="en-US" sz="40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你所赐给我的荣耀，我已赐给他们，使他们合而为一，象我们合而为一</a:t>
            </a:r>
            <a:r>
              <a:rPr lang="zh-CN" altLang="en-US" sz="40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。 </a:t>
            </a:r>
            <a:endParaRPr lang="zh-CN" altLang="en-US" sz="4000" b="1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24200" y="-38099"/>
            <a:ext cx="2672526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约翰福</a:t>
            </a:r>
            <a:r>
              <a:rPr lang="zh-CN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音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861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What Is Man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1816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3500"/>
            <a:ext cx="9144000" cy="5863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80028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686065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3200" b="1" dirty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伯 </a:t>
            </a:r>
            <a:r>
              <a:rPr lang="en-US" altLang="zh-CN" sz="32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42:7-9 </a:t>
            </a:r>
            <a:r>
              <a:rPr lang="zh-CN" altLang="en-US" sz="3200" b="1" dirty="0" smtClean="0">
                <a:solidFill>
                  <a:srgbClr val="3333FF"/>
                </a:solidFill>
                <a:latin typeface="微软雅黑" pitchFamily="34" charset="-122"/>
                <a:ea typeface="微软雅黑" pitchFamily="34" charset="-122"/>
              </a:rPr>
              <a:t>耶</a:t>
            </a:r>
            <a:r>
              <a:rPr lang="zh-CN" altLang="en-US" sz="3200" b="1" dirty="0">
                <a:solidFill>
                  <a:srgbClr val="3333FF"/>
                </a:solidFill>
                <a:latin typeface="微软雅黑" pitchFamily="34" charset="-122"/>
                <a:ea typeface="微软雅黑" pitchFamily="34" charset="-122"/>
              </a:rPr>
              <a:t>和华对约伯说话以后，就对提幔人以利法说：</a:t>
            </a:r>
            <a:r>
              <a:rPr lang="zh-CN" altLang="en-US" sz="32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我的怒气向你和你两个朋友发作，因为你们议论我不如我的仆人约伯说的是</a:t>
            </a:r>
            <a:r>
              <a:rPr lang="zh-CN" altLang="en-US" sz="3200" b="1" dirty="0">
                <a:solidFill>
                  <a:srgbClr val="3333FF"/>
                </a:solidFill>
                <a:latin typeface="微软雅黑" pitchFamily="34" charset="-122"/>
                <a:ea typeface="微软雅黑" pitchFamily="34" charset="-122"/>
              </a:rPr>
              <a:t>。 现在你们要取七隻公牛，七隻公羊，到我仆人约伯那里去，为自己献上燔祭，我的仆人约伯就为你们祈祷。</a:t>
            </a:r>
            <a:r>
              <a:rPr lang="zh-CN" altLang="en-US" sz="32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我因悦纳他，就不按你们的愚妄办你们。你们议论我，不如我的仆人约伯说的是</a:t>
            </a:r>
            <a:r>
              <a:rPr lang="zh-CN" altLang="en-US" sz="3200" b="1" dirty="0">
                <a:solidFill>
                  <a:srgbClr val="3333FF"/>
                </a:solidFill>
                <a:latin typeface="微软雅黑" pitchFamily="34" charset="-122"/>
                <a:ea typeface="微软雅黑" pitchFamily="34" charset="-122"/>
              </a:rPr>
              <a:t>。 于是提幔人以利法、书亚人比勒达、拿玛人琐法照着耶和华所吩咐的去行；耶和华就悦纳约伯。 </a:t>
            </a:r>
            <a:endParaRPr lang="zh-CN" altLang="en-US" sz="3200" b="1" dirty="0" smtClean="0">
              <a:solidFill>
                <a:srgbClr val="3333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24200" y="-38099"/>
            <a:ext cx="2050561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约伯记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9598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erfectingfaith.org/images/Whatisman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02" t="18759" r="8369" b="8414"/>
          <a:stretch/>
        </p:blipFill>
        <p:spPr bwMode="auto">
          <a:xfrm>
            <a:off x="76200" y="-49696"/>
            <a:ext cx="4419600" cy="57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perfectingfaith.org/images/Whatisman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02" t="18759" r="8369" b="8414"/>
          <a:stretch/>
        </p:blipFill>
        <p:spPr bwMode="auto">
          <a:xfrm>
            <a:off x="4572000" y="-49696"/>
            <a:ext cx="4419600" cy="57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-762000" y="26727"/>
            <a:ext cx="105156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人算什么？ </a:t>
            </a:r>
            <a:endParaRPr lang="en-US" altLang="zh-CN" sz="8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en-US" altLang="zh-CN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(1)</a:t>
            </a:r>
            <a:endParaRPr lang="en-US" sz="8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4531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1333500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40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罗 </a:t>
            </a:r>
            <a:r>
              <a:rPr lang="en-US" altLang="zh-CN" sz="40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1:16-17 </a:t>
            </a:r>
            <a:r>
              <a:rPr lang="zh-CN" altLang="en-US" sz="40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我不以福音为耻；这福音本是神的大能，要救一切相信的，先是犹太</a:t>
            </a:r>
            <a:r>
              <a:rPr lang="zh-CN" altLang="en-US" sz="4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人</a:t>
            </a:r>
            <a:r>
              <a:rPr lang="zh-CN" altLang="en-US" sz="40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，后是希腊</a:t>
            </a:r>
            <a:r>
              <a:rPr lang="zh-CN" altLang="en-US" sz="4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人</a:t>
            </a:r>
            <a:r>
              <a:rPr lang="zh-CN" altLang="en-US" sz="40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。 因为神的义正在这福音上显明出来；这义是本于信，以致于信 </a:t>
            </a:r>
            <a:r>
              <a:rPr lang="en-US" altLang="zh-CN" sz="40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(from faith to faith)</a:t>
            </a:r>
            <a:r>
              <a:rPr lang="zh-CN" altLang="en-US" sz="40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。如经上所记：义</a:t>
            </a:r>
            <a:r>
              <a:rPr lang="zh-CN" altLang="en-US" sz="4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人</a:t>
            </a:r>
            <a:r>
              <a:rPr lang="zh-CN" altLang="en-US" sz="40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必因信得生 </a:t>
            </a:r>
            <a:r>
              <a:rPr lang="en-US" altLang="zh-CN" sz="40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(live by faith)</a:t>
            </a:r>
            <a:r>
              <a:rPr lang="zh-CN" altLang="en-US" sz="40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。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243126"/>
            <a:ext cx="8603637" cy="86177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5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福音</a:t>
            </a:r>
            <a:r>
              <a:rPr lang="zh-CN" altLang="en-US" sz="50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：全新的思想、运作体系</a:t>
            </a:r>
            <a:endParaRPr lang="en-US" sz="5000" b="1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erfectingfaith.org/images/Whatisman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02" t="18759" r="8369" b="8414"/>
          <a:stretch/>
        </p:blipFill>
        <p:spPr bwMode="auto">
          <a:xfrm>
            <a:off x="76200" y="-49696"/>
            <a:ext cx="4419600" cy="57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perfectingfaith.org/images/Whatisman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02" t="18759" r="8369" b="8414"/>
          <a:stretch/>
        </p:blipFill>
        <p:spPr bwMode="auto">
          <a:xfrm>
            <a:off x="4572000" y="-49696"/>
            <a:ext cx="4419600" cy="57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-762000" y="26727"/>
            <a:ext cx="105156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人算什么？ </a:t>
            </a:r>
            <a:endParaRPr lang="en-US" altLang="zh-CN" sz="8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en-US" altLang="zh-CN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(1)</a:t>
            </a:r>
            <a:endParaRPr lang="en-US" sz="8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2848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healthymindheartbody.com/wp-content/uploads/2012/04/searching-for-answers-woman.jpg"/>
          <p:cNvPicPr>
            <a:picLocks noChangeAspect="1" noChangeArrowheads="1"/>
          </p:cNvPicPr>
          <p:nvPr/>
        </p:nvPicPr>
        <p:blipFill>
          <a:blip r:embed="rId2" cstate="print"/>
          <a:srcRect r="33333"/>
          <a:stretch>
            <a:fillRect/>
          </a:stretch>
        </p:blipFill>
        <p:spPr bwMode="auto">
          <a:xfrm>
            <a:off x="381000" y="419100"/>
            <a:ext cx="2569256" cy="4381500"/>
          </a:xfrm>
          <a:prstGeom prst="rect">
            <a:avLst/>
          </a:prstGeom>
          <a:noFill/>
        </p:spPr>
      </p:pic>
      <p:pic>
        <p:nvPicPr>
          <p:cNvPr id="11272" name="Picture 8" descr="http://domaingang.com/wp-content/uploads/2012/09/despair-240x3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2600" y="-266700"/>
            <a:ext cx="2032000" cy="2540000"/>
          </a:xfrm>
          <a:prstGeom prst="rect">
            <a:avLst/>
          </a:prstGeom>
          <a:noFill/>
        </p:spPr>
      </p:pic>
      <p:pic>
        <p:nvPicPr>
          <p:cNvPr id="11274" name="Picture 10" descr="http://www.shiftjournal.com/wp-content/uploads/jo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2823663"/>
            <a:ext cx="2849936" cy="2849936"/>
          </a:xfrm>
          <a:prstGeom prst="rect">
            <a:avLst/>
          </a:prstGeom>
          <a:noFill/>
        </p:spPr>
      </p:pic>
      <p:pic>
        <p:nvPicPr>
          <p:cNvPr id="11270" name="Picture 6" descr="http://community321.com/wp-content/uploads/2010/09/20071201225445_20071120105720_20071120-0093-despai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5200" y="2762359"/>
            <a:ext cx="4343400" cy="2891337"/>
          </a:xfrm>
          <a:prstGeom prst="rect">
            <a:avLst/>
          </a:prstGeom>
          <a:noFill/>
        </p:spPr>
      </p:pic>
      <p:pic>
        <p:nvPicPr>
          <p:cNvPr id="11276" name="Picture 12" descr="http://4.bp.blogspot.com/-GSvdVwSh_oI/TZSH9tQn1qI/AAAAAAAABAQ/bE50o6jVxCY/s1600/sad_clow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0" y="254000"/>
            <a:ext cx="2241177" cy="2476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03547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686065"/>
            <a:ext cx="44958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3000" b="1" dirty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伯 </a:t>
            </a:r>
            <a:r>
              <a:rPr lang="en-US" altLang="zh-CN" sz="30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25:1-6 </a:t>
            </a:r>
            <a:r>
              <a:rPr lang="zh-CN" altLang="en-US" sz="3000" b="1" dirty="0" smtClean="0">
                <a:latin typeface="微软雅黑" pitchFamily="34" charset="-122"/>
                <a:ea typeface="微软雅黑" pitchFamily="34" charset="-122"/>
              </a:rPr>
              <a:t>书</a:t>
            </a:r>
            <a:r>
              <a:rPr lang="zh-CN" altLang="en-US" sz="3000" b="1" dirty="0">
                <a:latin typeface="微软雅黑" pitchFamily="34" charset="-122"/>
                <a:ea typeface="微软雅黑" pitchFamily="34" charset="-122"/>
              </a:rPr>
              <a:t>亚</a:t>
            </a:r>
            <a:r>
              <a:rPr lang="zh-CN" altLang="en-US" sz="3000" b="1" dirty="0" smtClean="0">
                <a:latin typeface="微软雅黑" pitchFamily="34" charset="-122"/>
                <a:ea typeface="微软雅黑" pitchFamily="34" charset="-122"/>
              </a:rPr>
              <a:t>人比勒达</a:t>
            </a:r>
            <a:r>
              <a:rPr lang="zh-CN" altLang="en-US" sz="30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回</a:t>
            </a:r>
            <a:r>
              <a:rPr lang="zh-CN" altLang="en-US" sz="30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答说： 神有治理之权，有威严可畏；他在高处施行和平。 他的诸军岂能数算？他的光亮一发，谁不蒙照呢？ 这样在神面前，人怎能称义？妇人所生的怎能洁净？ </a:t>
            </a:r>
            <a:r>
              <a:rPr lang="zh-CN" altLang="en-US" sz="3000" b="1" dirty="0">
                <a:latin typeface="微软雅黑" pitchFamily="34" charset="-122"/>
                <a:ea typeface="微软雅黑" pitchFamily="34" charset="-122"/>
              </a:rPr>
              <a:t>在神眼前，月亮也无光亮，星宿也不清洁。 何况如虫的人，如蛆的世人呢！ </a:t>
            </a:r>
            <a:endParaRPr lang="zh-CN" altLang="en-US" sz="3000" b="1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-38100"/>
            <a:ext cx="2050561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约伯记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257800" y="686065"/>
            <a:ext cx="3657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30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诗 </a:t>
            </a:r>
            <a:r>
              <a:rPr lang="en-US" altLang="zh-CN" sz="30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8:5 </a:t>
            </a:r>
            <a:r>
              <a:rPr lang="zh-CN" altLang="en-US" sz="30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你叫他比天使（或译：　神）微小一点，并赐他荣耀尊贵为冠冕。</a:t>
            </a:r>
          </a:p>
          <a:p>
            <a:r>
              <a:rPr lang="en-US" altLang="zh-CN" sz="30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8:6 </a:t>
            </a:r>
            <a:r>
              <a:rPr lang="zh-CN" altLang="en-US" sz="30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你派他管理你手所造的，使万物，就是一切的牛羊、田野的兽、空中的鸟、海里的鱼，凡经行海道的，都服在他的脚下。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43804" y="-38100"/>
            <a:ext cx="1428596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诗篇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84981" y="-38100"/>
            <a:ext cx="7853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 err="1" smtClean="0">
                <a:ln/>
                <a:solidFill>
                  <a:schemeClr val="accent4"/>
                </a:solidFill>
                <a:effectLst/>
              </a:rPr>
              <a:t>vs</a:t>
            </a:r>
            <a:endParaRPr lang="en-US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8173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686065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4000" b="1" dirty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创 </a:t>
            </a:r>
            <a:r>
              <a:rPr lang="en-US" altLang="zh-CN" sz="40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1:26-27 </a:t>
            </a:r>
            <a:r>
              <a:rPr lang="zh-CN" altLang="en-US" sz="40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神</a:t>
            </a:r>
            <a:r>
              <a:rPr lang="zh-CN" altLang="en-US" sz="40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说：我们要照着我们的形象、按着我们的样式造人，使他们管理海里的鱼、空中的鸟、地上的牲畜，和全地，并地上所爬的一切昆虫。 神就照着自己的形象造人，乃是照着他的形象造男造女。 </a:t>
            </a:r>
            <a:endParaRPr lang="zh-CN" altLang="en-US" sz="4000" b="1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19400" y="-38100"/>
            <a:ext cx="3916457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神造人的本意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577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1777</TotalTime>
  <Words>2170</Words>
  <Application>Microsoft Office PowerPoint</Application>
  <PresentationFormat>On-screen Show (16:10)</PresentationFormat>
  <Paragraphs>78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微软雅黑</vt:lpstr>
      <vt:lpstr>黑体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YZ</dc:creator>
  <cp:lastModifiedBy>Yan Zhao</cp:lastModifiedBy>
  <cp:revision>239</cp:revision>
  <dcterms:created xsi:type="dcterms:W3CDTF">2012-03-04T20:46:38Z</dcterms:created>
  <dcterms:modified xsi:type="dcterms:W3CDTF">2013-07-20T16:57:52Z</dcterms:modified>
</cp:coreProperties>
</file>