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312" r:id="rId4"/>
    <p:sldId id="291" r:id="rId5"/>
    <p:sldId id="290" r:id="rId6"/>
    <p:sldId id="314" r:id="rId7"/>
    <p:sldId id="287" r:id="rId8"/>
    <p:sldId id="296" r:id="rId9"/>
    <p:sldId id="297" r:id="rId10"/>
    <p:sldId id="299" r:id="rId11"/>
    <p:sldId id="298" r:id="rId12"/>
    <p:sldId id="288" r:id="rId13"/>
    <p:sldId id="272" r:id="rId14"/>
    <p:sldId id="305" r:id="rId15"/>
    <p:sldId id="310" r:id="rId16"/>
    <p:sldId id="300" r:id="rId17"/>
    <p:sldId id="306" r:id="rId18"/>
    <p:sldId id="307" r:id="rId19"/>
    <p:sldId id="308" r:id="rId20"/>
    <p:sldId id="302" r:id="rId21"/>
    <p:sldId id="309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66" d="100"/>
          <a:sy n="66" d="100"/>
        </p:scale>
        <p:origin x="-133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1276-44D9-4459-9EB5-C28923FA24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6764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反敗為勝（</a:t>
            </a:r>
            <a:r>
              <a:rPr lang="en-US" altLang="zh-CN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zh-CN" alt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）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4:6-7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耶和华对该隐说：你为甚么发怒呢？你为甚么变了脸色呢？你若行得好，岂不蒙悦纳？你若行得不好，罪就伏在门前。它必恋慕你，你却要制伏它。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4:8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该隐与他兄弟亚伯说话；二人正在田间。该隐起来打他兄弟亚伯，把他杀了。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825" y="304800"/>
            <a:ext cx="4067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雅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1:13-15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人被试探，不可说：「我是被神试探」；因为神不能被恶试探，他也不试探人。但各人被试探，乃是被自己的私慾牵引诱惑</a:t>
            </a:r>
            <a:r>
              <a:rPr lang="zh-CN" altLang="en-US" sz="5400" b="1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的。私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慾既怀了胎，就生出罪来；罪既长成，就生出死来。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9050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聖經啟示的方法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賽 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55:8-9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耶和華說：我的意念非同你們的意念；我的道路非同你們的道路。天怎樣高過地，照樣，我的道路高過你們的道路；我的意念高過你們的意念。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赛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55:10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-11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雨雪從天而降，並不返回，卻滋潤地土，使地上發芽結實，使撒種的有種，使要吃的有糧。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我口所出的話也必如此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，決不徒然返回，卻要成就我所喜悅的，在我發他去成就（發他去成就：或譯所命定）的事上必然亨通。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14:10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-11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我在父裡面，父在我裡面，你不信麼？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我對你們所說的話，不是憑著自己說的，乃是住在我裡面的父做他自己的事。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你們當信我，我在父裡面，父在我裡面；即或不信，也當因我所做的事信我。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14:12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我實實在在的告訴你們，我所做的事，信我的人也要做，並且要做比這更大的事，因為我往父那裡去。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16:12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-13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我還有好些事要告訴你們，但你們現在擔當不了（或作：不能領會）。只等真理的聖靈來了，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他要引導你們明白（原文作進入）一切的真理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；因為他不是憑自己說的，乃是把他所聽見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的都說出來，並要把將來的事告訴你們。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16:14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他要榮耀我，因為他要將受於我的告訴你們。</a:t>
            </a:r>
            <a:r>
              <a:rPr lang="zh-TW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约</a:t>
            </a:r>
            <a:r>
              <a:rPr lang="en-US" altLang="zh-TW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16:15 </a:t>
            </a:r>
            <a:r>
              <a:rPr lang="zh-TW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凡父所有的，都是我的；所以我說，他要將受於我的告訴你們。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5029201" cy="658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西 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2:8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你們要謹慎，恐怕有人用他的理學和虛空的妄言，不照著基督，乃照人間的遺傳和世上的小學就把你們擄去。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152400"/>
            <a:ext cx="505458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你到底相信誰？</a:t>
            </a:r>
            <a:endParaRPr lang="en-US" sz="5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6200" y="482816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约 </a:t>
            </a:r>
            <a:r>
              <a:rPr lang="en-US" altLang="zh-TW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8:44 </a:t>
            </a:r>
            <a:r>
              <a:rPr lang="zh-TW" altLang="en-US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他</a:t>
            </a:r>
            <a:r>
              <a:rPr lang="zh-CN" altLang="en-US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（</a:t>
            </a:r>
            <a:r>
              <a:rPr lang="zh-TW" altLang="en-US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魔鬼</a:t>
            </a:r>
            <a:r>
              <a:rPr lang="zh-CN" altLang="en-US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）</a:t>
            </a:r>
            <a:r>
              <a:rPr lang="zh-TW" altLang="en-US" sz="36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  <a:cs typeface="Arial" pitchFamily="34" charset="0"/>
              </a:rPr>
              <a:t>從起初是殺人的，不守真理，因他心裡沒有真理。他說謊是出於自己；因他本來是說謊的，也是說謊之人的父。</a:t>
            </a:r>
            <a:endParaRPr lang="en-US" sz="36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44034" name="Picture 2" descr="http://www.deviantart.com/download/109826222/Satan__s_lies__by_gabriela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000" y="1371600"/>
            <a:ext cx="4368800" cy="3276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0" y="251460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or</a:t>
            </a:r>
            <a:endParaRPr lang="en-US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1066800"/>
            <a:ext cx="87630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從一般世人的生活看來，他們裏面最容易接受的思想（話語）是什麽？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爲什麽一般人通常容易接受負面的思想（話語），而不是正面的？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你覺得什麽話語對你人生影響最大？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40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你覺得神希望人接受的思想可以真正幫助我們嗎？爲什麽？你有相應的經歷嗎？</a:t>
            </a: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endParaRPr lang="en-US" altLang="zh-CN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  <a:p>
            <a:endParaRPr lang="zh-TW" altLang="en-US" sz="4000" b="1" dirty="0" smtClean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762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問題討論</a:t>
            </a:r>
            <a:endParaRPr lang="en-US" sz="54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1"/>
            <a:ext cx="3733800" cy="434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8273" b="4033"/>
          <a:stretch>
            <a:fillRect/>
          </a:stretch>
        </p:blipFill>
        <p:spPr bwMode="auto">
          <a:xfrm>
            <a:off x="381000" y="1066800"/>
            <a:ext cx="38358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800" y="1295400"/>
            <a:ext cx="43434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???</a:t>
            </a:r>
          </a:p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???</a:t>
            </a:r>
          </a:p>
          <a:p>
            <a:pPr algn="ctr"/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???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哪又有什麽關係呢？</a:t>
            </a:r>
            <a:endParaRPr lang="en-US" sz="6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370541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56205">
            <a:off x="4525449" y="290418"/>
            <a:ext cx="3352800" cy="30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3432">
            <a:off x="803449" y="193849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2228">
            <a:off x="280532" y="3443943"/>
            <a:ext cx="3657600" cy="328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http://www.dreamstime.com/green-thorn-bush-with-long-white-thorns-thumb15364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88603">
            <a:off x="4629294" y="3567881"/>
            <a:ext cx="3810000" cy="312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3Gn4tj_inRU/TcFM2iS-kxI/AAAAAAAAAIc/09daVg-9R-s/s1600/9DFDF2FC692456F4F757DDC8286497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35998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4:1-2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有一日，那人和他妻子夏娃同房，夏娃就怀孕，生了该隐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就是得的意思</a:t>
            </a:r>
            <a:r>
              <a:rPr lang="en-US" altLang="zh-CN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，便说：耶和华使我得了一个男子。又生了该隐的兄弟亚伯。亚伯是牧羊的；该隐是种地的。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80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4:3-4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有一日，该隐拿地里的出产为供物献给耶和华，亚伯也将他羊群中头生的和羊的脂油献上。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42250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4419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耶和华看中了亚伯和他的供物，</a:t>
            </a:r>
            <a:r>
              <a:rPr lang="zh-CN" altLang="en-US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创</a:t>
            </a:r>
            <a:r>
              <a:rPr lang="en-US" altLang="zh-CN" sz="5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4:5 </a:t>
            </a:r>
            <a:r>
              <a:rPr lang="zh-CN" altLang="en-US" sz="5400" b="1" dirty="0" smtClean="0">
                <a:solidFill>
                  <a:srgbClr val="3333FF"/>
                </a:solidFill>
                <a:latin typeface="黑体" pitchFamily="49" charset="-122"/>
                <a:ea typeface="黑体" pitchFamily="49" charset="-122"/>
              </a:rPr>
              <a:t>只是看不中该隐和他的供物。该隐就大大的发怒，变了脸色。</a:t>
            </a:r>
            <a:endParaRPr lang="en-US" sz="5400" b="1" dirty="0">
              <a:solidFill>
                <a:srgbClr val="3333FF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422501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1047</Words>
  <Application>Microsoft Office PowerPoint</Application>
  <PresentationFormat>On-screen Show (4:3)</PresentationFormat>
  <Paragraphs>30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YZ</cp:lastModifiedBy>
  <cp:revision>51</cp:revision>
  <dcterms:created xsi:type="dcterms:W3CDTF">2012-03-04T20:46:38Z</dcterms:created>
  <dcterms:modified xsi:type="dcterms:W3CDTF">2012-09-29T22:09:46Z</dcterms:modified>
</cp:coreProperties>
</file>