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90" r:id="rId4"/>
    <p:sldId id="292" r:id="rId5"/>
    <p:sldId id="287" r:id="rId6"/>
    <p:sldId id="273" r:id="rId7"/>
    <p:sldId id="288" r:id="rId8"/>
    <p:sldId id="294" r:id="rId9"/>
    <p:sldId id="272" r:id="rId10"/>
    <p:sldId id="295" r:id="rId11"/>
    <p:sldId id="285" r:id="rId12"/>
    <p:sldId id="286" r:id="rId13"/>
    <p:sldId id="284" r:id="rId14"/>
    <p:sldId id="271" r:id="rId15"/>
    <p:sldId id="283" r:id="rId16"/>
    <p:sldId id="276" r:id="rId17"/>
    <p:sldId id="277" r:id="rId18"/>
    <p:sldId id="278" r:id="rId19"/>
    <p:sldId id="279" r:id="rId20"/>
    <p:sldId id="280" r:id="rId21"/>
    <p:sldId id="275" r:id="rId22"/>
    <p:sldId id="281" r:id="rId23"/>
    <p:sldId id="289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1276-44D9-4459-9EB5-C28923FA24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1276-44D9-4459-9EB5-C28923FA24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反敗為勝（</a:t>
            </a:r>
            <a:r>
              <a:rPr lang="en-US" altLang="zh-CN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zh-CN" alt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）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罗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8:21-22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但受造之物仍然指望脱离败坏的辖制，得享（享：原文是入）神儿女自由的荣耀。我们知道一切受造之物一同歎息、劳苦，直到如今。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14:1-2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你们心里不要忧愁；你们信神，也当信我。在我父的家里有许多住处；若是没有，我就早已告诉你们了。我去原是为你们预备地方去。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14:3-4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我若去为你们预备了地方，就必再来接你们到我那里去，我在那里，叫你们也在那里。我往那里去，你们知道；那条路，你们也知道（有古卷作：我往那里去，你们知道那条路）。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14:5-6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多马对他说：主阿，我们不知道你往那里去，怎么知道那条路呢？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耶稣说我就是道路、真理、生命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；若不藉着我，没有人能到父那里去。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6:24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一个人不能事奉两个主；不是恶这个，爱那个，就是重这个，轻那个。你们不能又事奉神，又事奉玛门（玛门：财利的意思）。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6:25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所以我告诉你们，不要为生命忧虑吃甚么，喝甚么；为身体忧虑穿甚么。生命不胜于饮食么？身体不胜于衣裳么？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6:26-27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你们看那天上的飞鸟，也不种，也不收，也不积蓄在仓里，你们的天父尚且养活他。你们不比飞鸟贵重得多么？你们那一个能用思虑使寿数多加一刻呢（或作：使身量多加一肘呢）？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6:31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所以，不要忧虑说：吃甚么？喝甚么？穿甚么？太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6:32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这都是外邦人所求的，你们需用的这一切东西，你们的天父是知道的。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370541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6:33-34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你们要先求</a:t>
            </a:r>
            <a:r>
              <a:rPr lang="en-US" altLang="zh-CN" sz="5400" b="1" dirty="0" smtClean="0">
                <a:solidFill>
                  <a:srgbClr val="3333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(seek)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他的国和他的义，这些东西都要加给你们了。所以，不要为明天忧虑，因为明天自有明天的忧虑；一天的难处一天当就够了。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76200"/>
            <a:ext cx="5486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加 </a:t>
            </a:r>
            <a:r>
              <a:rPr lang="en-US" altLang="zh-CN" sz="5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2:20 </a:t>
            </a:r>
            <a:r>
              <a:rPr lang="zh-CN" altLang="en-US" sz="5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我已经与基督同钉十字架，</a:t>
            </a:r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现在活着的不再是我，乃是基督在我里面活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着</a:t>
            </a:r>
            <a:r>
              <a:rPr lang="zh-CN" altLang="en-US" sz="48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；并且我</a:t>
            </a:r>
            <a:endParaRPr lang="en-US" sz="5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7338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如今在肉身活着，是因信神的儿子 </a:t>
            </a:r>
            <a:r>
              <a:rPr lang="en-US" altLang="zh-CN" sz="5000" b="1" dirty="0" smtClean="0">
                <a:solidFill>
                  <a:srgbClr val="3333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(the faith of the Son of God) </a:t>
            </a:r>
            <a:r>
              <a:rPr lang="zh-CN" altLang="en-US" sz="5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而活；他是爱我，为我捨己。</a:t>
            </a:r>
            <a:endParaRPr lang="en-US" sz="50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11:28-30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凡劳苦担重担的人可以到我这里来，我就使你们得安息。我心里柔和谦卑，你们当负我的轭，学我的样式；这样，你们心里就必得享安息。因为我的轭是容易的，我的担子是轻省的。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罗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8:32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神既不爱惜自己的儿子，为我们众人捨了，岂不也把万物和他一同白白的赐给我们么？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1066800"/>
            <a:ext cx="87630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你觉得现代人的生活压力为什么那么大？什么事给你压力最大？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一般人如何缓解他们的压力？这些方法管用吗？为什么？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圣经中让人解除压力的方法管用吗？为什么？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圣经中的人生观会不会让人在世上太消极（既然让人着眼于永恒）？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76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問題討論</a:t>
            </a:r>
            <a:endParaRPr lang="en-US" sz="54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993397" cy="36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38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3:17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又对亚当说：你既听从妻子的话，吃了我所吩咐你不可吃的那树上的果子，地必为你的缘故受咒诅；你必终身劳苦纔能从地里得吃的。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3:18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地必给你长出荆棘和蒺藜来；你也要吃田间的菜蔬。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3:19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你必汗流满面纔得糊口，直到你归了土，因为你是从土而出的。你本是尘土，仍要归于尘土。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诗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90:9-10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我们经过的日子都在你震怒之下；我们度尽的年岁好象一声歎息。我们一生的年日是七十岁，若是强壮可到八十岁；但其中所矜夸的不过是劳苦愁烦，转眼成空，我们便如飞而去。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罗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8:19-20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受造之物切望等候神的众子显出来。因为受造之物服在虚空之下，不是自己愿意，乃是因那叫他如此的。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聖經啟示的方法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1151</Words>
  <Application>Microsoft Office PowerPoint</Application>
  <PresentationFormat>On-screen Show (4:3)</PresentationFormat>
  <Paragraphs>28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34</cp:revision>
  <dcterms:created xsi:type="dcterms:W3CDTF">2012-03-04T20:46:38Z</dcterms:created>
  <dcterms:modified xsi:type="dcterms:W3CDTF">2012-06-02T21:47:02Z</dcterms:modified>
</cp:coreProperties>
</file>