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708" r:id="rId6"/>
  </p:sldMasterIdLst>
  <p:notesMasterIdLst>
    <p:notesMasterId r:id="rId29"/>
  </p:notesMasterIdLst>
  <p:sldIdLst>
    <p:sldId id="839" r:id="rId7"/>
    <p:sldId id="869" r:id="rId8"/>
    <p:sldId id="908" r:id="rId9"/>
    <p:sldId id="933" r:id="rId10"/>
    <p:sldId id="927" r:id="rId11"/>
    <p:sldId id="916" r:id="rId12"/>
    <p:sldId id="918" r:id="rId13"/>
    <p:sldId id="924" r:id="rId14"/>
    <p:sldId id="926" r:id="rId15"/>
    <p:sldId id="923" r:id="rId16"/>
    <p:sldId id="925" r:id="rId17"/>
    <p:sldId id="919" r:id="rId18"/>
    <p:sldId id="920" r:id="rId19"/>
    <p:sldId id="928" r:id="rId20"/>
    <p:sldId id="929" r:id="rId21"/>
    <p:sldId id="913" r:id="rId22"/>
    <p:sldId id="914" r:id="rId23"/>
    <p:sldId id="932" r:id="rId24"/>
    <p:sldId id="930" r:id="rId25"/>
    <p:sldId id="911" r:id="rId26"/>
    <p:sldId id="891" r:id="rId27"/>
    <p:sldId id="931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99FF99"/>
    <a:srgbClr val="33CC33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>
        <p:scale>
          <a:sx n="107" d="100"/>
          <a:sy n="107" d="100"/>
        </p:scale>
        <p:origin x="112" y="6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2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7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22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4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8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2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6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69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1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8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5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7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0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4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14300"/>
            <a:ext cx="7239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6:63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叫人活着的乃是灵，肉体是无益的。我对你们所说的话就是灵，就是生命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It is the Spirit who gives life; the flesh profits nothing. The words that I speak to you are spirit, and </a:t>
            </a:r>
            <a:r>
              <a:rPr lang="en-US" altLang="zh-CN" sz="3200" b="1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they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are life.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灵魂体的概念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1" y="3107018"/>
            <a:ext cx="7619999" cy="2390322"/>
            <a:chOff x="762001" y="3107018"/>
            <a:chExt cx="7619999" cy="239032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1" y="3107018"/>
              <a:ext cx="5234711" cy="2390322"/>
              <a:chOff x="-129311" y="3158396"/>
              <a:chExt cx="5234711" cy="239032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4600" y="3158396"/>
                <a:ext cx="2590800" cy="239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311" y="3362958"/>
                <a:ext cx="2316023" cy="206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0" descr="http://blog.hakia.com/wp-content/uploads/iceberg1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90900"/>
              <a:ext cx="2057400" cy="1981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949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12:23 </a:t>
            </a:r>
            <a:r>
              <a:rPr lang="zh-CN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耶稣说：人子得荣耀的时候到了。</a:t>
            </a:r>
            <a:r>
              <a:rPr lang="en-US" altLang="zh-CN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12:24 </a:t>
            </a:r>
            <a:r>
              <a:rPr lang="zh-CN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我实实在在的告诉你们，一粒麦子不落在地里死了，仍旧是一粒，若是死了，就结出许多子粒来。</a:t>
            </a:r>
            <a:r>
              <a:rPr lang="en-US" altLang="zh-CN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12:25 </a:t>
            </a:r>
            <a:r>
              <a:rPr lang="zh-CN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爱惜自己生命的，就失丧生命；在这世上恨恶自己生命的，就要保守生命到永生。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灵魂体的概念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1" y="3107018"/>
            <a:ext cx="7619999" cy="2390322"/>
            <a:chOff x="762001" y="3107018"/>
            <a:chExt cx="7619999" cy="239032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1" y="3107018"/>
              <a:ext cx="5234711" cy="2390322"/>
              <a:chOff x="-129311" y="3158396"/>
              <a:chExt cx="5234711" cy="239032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4600" y="3158396"/>
                <a:ext cx="2590800" cy="239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311" y="3362958"/>
                <a:ext cx="2316023" cy="206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0" descr="http://blog.hakia.com/wp-content/uploads/iceberg1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90900"/>
              <a:ext cx="2057400" cy="1981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91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97949" y="6985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83749" y="13970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69549" y="20320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3733800" y="20320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1333500"/>
            <a:ext cx="58674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803" y="0"/>
            <a:ext cx="2993127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成圣</a:t>
            </a:r>
            <a:r>
              <a:rPr kumimoji="0" lang="en-US" altLang="zh-CN" sz="7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（心意更新）</a:t>
            </a:r>
            <a:endParaRPr kumimoji="0" lang="en-US" sz="3600" b="1" i="0" u="none" strike="noStrike" kern="1200" cap="none" spc="50" normalizeH="0" baseline="0" noProof="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362201" y="698501"/>
            <a:ext cx="4548743" cy="4063999"/>
            <a:chOff x="2438400" y="838200"/>
            <a:chExt cx="4472543" cy="4876799"/>
          </a:xfrm>
        </p:grpSpPr>
        <p:sp>
          <p:nvSpPr>
            <p:cNvPr id="16" name="Oval 15"/>
            <p:cNvSpPr/>
            <p:nvPr/>
          </p:nvSpPr>
          <p:spPr>
            <a:xfrm>
              <a:off x="2438400" y="838200"/>
              <a:ext cx="4472543" cy="487679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93920" y="1997220"/>
              <a:ext cx="2725693" cy="277317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185250" y="2753541"/>
              <a:ext cx="1230958" cy="134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2133600"/>
              <a:ext cx="2022288" cy="2495584"/>
            </a:xfrm>
            <a:prstGeom prst="rect">
              <a:avLst/>
            </a:prstGeom>
            <a:noFill/>
          </p:spPr>
        </p:pic>
      </p:grpSp>
      <p:cxnSp>
        <p:nvCxnSpPr>
          <p:cNvPr id="37" name="Straight Arrow Connector 36"/>
          <p:cNvCxnSpPr/>
          <p:nvPr/>
        </p:nvCxnSpPr>
        <p:spPr>
          <a:xfrm flipH="1">
            <a:off x="5105401" y="1460500"/>
            <a:ext cx="2474149" cy="1460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22149" y="28575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598349" y="41275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655092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魂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体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0"/>
            <a:ext cx="6324600" cy="2681545"/>
            <a:chOff x="1219200" y="2667000"/>
            <a:chExt cx="7162800" cy="3575392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36333"/>
              <a:ext cx="1219200" cy="34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体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魂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世界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地上的事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神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圣灵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天上的事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71503" y="952310"/>
            <a:ext cx="5334000" cy="4715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2358" y="2781299"/>
            <a:ext cx="2236145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676400" y="-38100"/>
            <a:ext cx="6172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5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</a:t>
            </a:r>
            <a:r>
              <a:rPr kumimoji="0" lang="zh-CN" altLang="en-US" sz="5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我的迁移或转换</a:t>
            </a:r>
            <a:endParaRPr kumimoji="0" lang="zh-CN" altLang="en-US" sz="56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2303" y="2781299"/>
            <a:ext cx="240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703" y="164254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301" y="3901016"/>
            <a:ext cx="8654553" cy="1695952"/>
            <a:chOff x="-919587" y="4132985"/>
            <a:chExt cx="8654553" cy="1695952"/>
          </a:xfrm>
        </p:grpSpPr>
        <p:grpSp>
          <p:nvGrpSpPr>
            <p:cNvPr id="18" name="Group 17"/>
            <p:cNvGrpSpPr/>
            <p:nvPr/>
          </p:nvGrpSpPr>
          <p:grpSpPr>
            <a:xfrm>
              <a:off x="-919587" y="4792039"/>
              <a:ext cx="8654553" cy="1036898"/>
              <a:chOff x="-919587" y="4792039"/>
              <a:chExt cx="8654553" cy="103689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-919587" y="4813274"/>
                <a:ext cx="33564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</a:t>
                </a: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识（魂）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50912" y="4792039"/>
                <a:ext cx="32840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</a:t>
                </a: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识（魂）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Bent-Up Arrow 19"/>
            <p:cNvSpPr/>
            <p:nvPr/>
          </p:nvSpPr>
          <p:spPr>
            <a:xfrm flipV="1">
              <a:off x="5321084" y="4235633"/>
              <a:ext cx="1339628" cy="657762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 flipH="1" flipV="1">
              <a:off x="-273488" y="4132985"/>
              <a:ext cx="1486314" cy="657762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4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33 -0.01889 0.00781 -0.03694 0.01684 -0.03694 C 0.02725 -0.03694 0.03038 -0.01889 0.03368 -1.11111E-6 C 0.03854 0.02111 0.04166 0.04195 0.05295 0.04195 C 0.06302 0.04195 0.06649 0.02111 0.071 -1.11111E-6 C 0.07309 -0.01889 0.07778 -0.03694 0.08767 -0.03694 C 0.0967 -0.03694 0.10121 -0.01889 0.10469 -1.11111E-6 C 0.10798 0.02111 0.1125 0.04195 0.12274 0.04195 C 0.13281 0.04195 0.14062 -1.11111E-6 0.14062 0.00028 C 0.14392 -0.01889 0.14739 -0.03694 0.15746 -0.03694 C 0.16771 -0.03694 0.171 -0.01889 0.1743 -1.11111E-6 C 0.17899 0.02111 0.18229 0.04195 0.19357 0.04195 C 0.20364 0.04195 0.20694 0.02111 0.21024 -1.11111E-6 C 0.21493 -0.01889 0.21823 -0.03694 0.2283 -0.03694 C 0.23732 -0.03694 0.24184 -0.01889 0.24531 -1.11111E-6 C 0.24861 0.02111 0.25312 0.04195 0.26337 0.04195 C 0.27344 0.04195 0.27673 0.02111 0.28125 -1.11111E-6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0330"/>
            <a:ext cx="35652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6016" y="2900275"/>
            <a:ext cx="2016020" cy="2688027"/>
          </a:xfrm>
          <a:prstGeom prst="rect">
            <a:avLst/>
          </a:prstGeom>
          <a:noFill/>
        </p:spPr>
      </p:pic>
      <p:pic>
        <p:nvPicPr>
          <p:cNvPr id="12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47" y="51196"/>
            <a:ext cx="3815215" cy="28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善恶知识树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" y="100330"/>
            <a:ext cx="19915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ee of life je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792"/>
            <a:ext cx="2496426" cy="20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1855" y="2903042"/>
            <a:ext cx="3103038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086" y="4118866"/>
            <a:ext cx="125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3907" y="4148764"/>
            <a:ext cx="135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620" y="3250958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肉体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789712" y="2843530"/>
            <a:ext cx="3103038" cy="274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32710" y="4113777"/>
            <a:ext cx="125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0470" y="4094073"/>
            <a:ext cx="135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8222" y="3230752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856355" y="3681845"/>
            <a:ext cx="381000" cy="39485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94842" y="3713580"/>
            <a:ext cx="381000" cy="39485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5120" y="3124162"/>
            <a:ext cx="2743200" cy="242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469" y="4040527"/>
            <a:ext cx="13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846" y="4040527"/>
            <a:ext cx="13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922" y="3284737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9452" y="790226"/>
            <a:ext cx="3058598" cy="2930819"/>
            <a:chOff x="3605249" y="867446"/>
            <a:chExt cx="3058598" cy="293081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 descr="Image result for new person in chri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70" y="1"/>
            <a:ext cx="5010559" cy="31798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870989" y="251714"/>
            <a:ext cx="274320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若有人在基督里，他就是新造的人，旧事已过，都变成新的了。</a:t>
            </a: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3610260"/>
            <a:ext cx="327958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加2:20 我已经与基督同钉十字架，现在活着的不再是我，乃是基督在我里面活着；并且我如今在肉身活着，是因信神的儿子而活；他是爱我，为我捨己。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235" y="1614905"/>
            <a:ext cx="3233425" cy="9694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9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林后5:21 </a:t>
            </a:r>
            <a:r>
              <a:rPr lang="en-US" sz="1900" b="1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神使那无罪</a:t>
            </a:r>
            <a:r>
              <a:rPr lang="en-US" sz="1900" b="1" dirty="0" err="1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（不知罪</a:t>
            </a:r>
            <a:r>
              <a:rPr lang="en-US" sz="1900" b="1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）的，替我们成为罪，</a:t>
            </a:r>
            <a:r>
              <a:rPr lang="en-US" sz="1900" b="1" dirty="0" err="1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好叫我们在他里面成为神的义</a:t>
            </a:r>
            <a:endParaRPr lang="en-US" sz="19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9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5120" y="3124162"/>
            <a:ext cx="2743200" cy="2425090"/>
            <a:chOff x="1105120" y="3124162"/>
            <a:chExt cx="2743200" cy="24250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05120" y="3124162"/>
              <a:ext cx="2743200" cy="242509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07469" y="4040527"/>
              <a:ext cx="1370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心相信的谎言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846" y="4040527"/>
              <a:ext cx="1337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心相信的真理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2922" y="3284737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9452" y="790226"/>
            <a:ext cx="3058598" cy="2930819"/>
            <a:chOff x="3605249" y="867446"/>
            <a:chExt cx="3058598" cy="293081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 descr="Image result for christ true v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52" y="164368"/>
            <a:ext cx="4924285" cy="3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69552" y="264976"/>
            <a:ext cx="27432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lvl="0">
              <a:spcBef>
                <a:spcPts val="15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诗</a:t>
            </a:r>
            <a:r>
              <a:rPr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16:11 </a:t>
            </a:r>
            <a:r>
              <a:rPr lang="zh-CN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你必将生命的道路指示我。在你面前有满足的喜乐；在你右手中有永远的福乐。</a:t>
            </a: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6839" y="3599038"/>
            <a:ext cx="401029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圣灵所结的果子，就是仁爱、喜乐、和平、忍耐、恩慈、良善、信实、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温柔、节制。这样的事没有律法禁止。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凡属基督耶稣的人，是已经把肉体连肉体的邪情私慾同钉在十字架上了。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4455" y="1663791"/>
            <a:ext cx="3439666" cy="12618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9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14:27 </a:t>
            </a:r>
            <a:r>
              <a:rPr lang="zh-CN" altLang="en-US" sz="19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我留下平安给你们；我将我的平安赐给你们。我所赐的，不象世人所赐的。你们心里不要忧愁，也不要胆怯。</a:t>
            </a:r>
            <a:endParaRPr lang="en-US" sz="19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5120" y="3124162"/>
            <a:ext cx="2743200" cy="2425090"/>
            <a:chOff x="1105120" y="3124162"/>
            <a:chExt cx="2743200" cy="24250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05120" y="3124162"/>
              <a:ext cx="2743200" cy="242509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07469" y="4040527"/>
              <a:ext cx="1370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心相信的谎言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846" y="4040527"/>
              <a:ext cx="1337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心相信的真理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2922" y="3284737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9452" y="790226"/>
            <a:ext cx="3058598" cy="2930819"/>
            <a:chOff x="3605249" y="867446"/>
            <a:chExt cx="3058598" cy="293081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2" name="Picture 2" descr="Image result for in the beginning god cre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86" y="115286"/>
            <a:ext cx="4107773" cy="30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401" y="202868"/>
            <a:ext cx="3669894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lvl="0">
              <a:spcBef>
                <a:spcPts val="150"/>
              </a:spcBef>
              <a:defRPr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17:24-28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创造宇宙和其中万物的神，既是天地的主，就不住人手所造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的。。。</a:t>
            </a:r>
            <a:r>
              <a:rPr lang="zh-CN" altLang="en-US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们生活、动作、存留，都在乎</a:t>
            </a:r>
            <a:r>
              <a:rPr lang="zh-CN" altLang="en-US" b="1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x-none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 </a:t>
            </a:r>
            <a:r>
              <a:rPr lang="x-none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Him we live and move and have our being</a:t>
            </a:r>
            <a:r>
              <a:rPr lang="zh-CN" altLang="en-US" b="1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6839" y="3599038"/>
            <a:ext cx="4010297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又说：神的国如同人把种撒在地上。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4:27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黑夜睡觉，白日起来，这种就发芽渐长，那人却不晓得如何这样。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地生五榖是出于自然的：先发苗，后长穗，再后穗上结成饱满的子粒；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榖既熟了，就用镰刀去割，因为收成的时候到了。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786" y="2143069"/>
            <a:ext cx="3439666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33:6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诸天藉耶和华的命而造；万象藉他口中的气（</a:t>
            </a:r>
            <a:r>
              <a:rPr lang="en-US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ruwach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）而成</a:t>
            </a:r>
            <a:endParaRPr lang="en-US" sz="19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9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0"/>
            <a:ext cx="6324600" cy="2681545"/>
            <a:chOff x="1219200" y="2667000"/>
            <a:chExt cx="7162800" cy="3575392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36333"/>
              <a:ext cx="1219200" cy="34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体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魂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世界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地上的事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神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圣灵</a:t>
              </a: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天上的事 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你们要追念往日，蒙了光照以后所忍受大争战的各样苦难：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一面被毁谤，遭患难，成了戏景，叫众人观看；一面陪伴那些受这样苦难的人。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因为你们体恤了那些被捆锁的人，并且你们的家业被人抢去，也甘心忍受，知道自己有更美长存的家业。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所以，你们不可丢弃勇敢的心；存这样的心必得大赏赐。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你们必须忍耐，使你们行完了神的旨意，就可以得着所应许的。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因为还有一点点时候，那要来的就来，并不迟延；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因信得生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。他若退后，我心里就不喜欢他。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1667" y="0"/>
            <a:ext cx="6248400" cy="9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</a:t>
            </a:r>
            <a:r>
              <a:rPr kumimoji="0" lang="en-US" altLang="zh-CN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/</a:t>
            </a:r>
            <a:r>
              <a:rPr kumimoji="0" lang="zh-CN" altLang="en-US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圣灵</a:t>
            </a:r>
            <a:r>
              <a:rPr kumimoji="0" lang="en-US" altLang="zh-CN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/</a:t>
            </a:r>
            <a:r>
              <a:rPr kumimoji="0" lang="zh-CN" altLang="en-US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天上的</a:t>
            </a:r>
            <a:r>
              <a:rPr kumimoji="0" lang="zh-CN" altLang="en-US" sz="58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事</a:t>
            </a:r>
            <a:endParaRPr kumimoji="0" lang="en-US" sz="5833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3328" y="537944"/>
            <a:ext cx="7343931" cy="5274616"/>
            <a:chOff x="1193328" y="537944"/>
            <a:chExt cx="7343931" cy="5274616"/>
          </a:xfrm>
        </p:grpSpPr>
        <p:sp>
          <p:nvSpPr>
            <p:cNvPr id="7" name="TextBox 6"/>
            <p:cNvSpPr txBox="1"/>
            <p:nvPr/>
          </p:nvSpPr>
          <p:spPr>
            <a:xfrm>
              <a:off x="2561552" y="4822609"/>
              <a:ext cx="4381104" cy="98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世界</a:t>
              </a:r>
              <a:r>
                <a:rPr kumimoji="0" lang="en-US" altLang="zh-C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/</a:t>
              </a:r>
              <a:r>
                <a:rPr kumimoji="0" lang="zh-CN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地上的事</a:t>
              </a:r>
              <a:r>
                <a:rPr kumimoji="0" lang="zh-CN" altLang="en-US" sz="5833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 </a:t>
              </a:r>
              <a:endParaRPr kumimoji="0" lang="en-US" sz="5833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 rot="20987999">
              <a:off x="1193328" y="692419"/>
              <a:ext cx="937343" cy="4843757"/>
            </a:xfrm>
            <a:prstGeom prst="curvedRight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 rot="494604" flipH="1">
              <a:off x="7569968" y="537944"/>
              <a:ext cx="967291" cy="5105400"/>
            </a:xfrm>
            <a:prstGeom prst="curvedRightArrow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67000" y="1142465"/>
            <a:ext cx="4099704" cy="3455271"/>
            <a:chOff x="2667000" y="1142465"/>
            <a:chExt cx="4099704" cy="3455271"/>
          </a:xfrm>
        </p:grpSpPr>
        <p:pic>
          <p:nvPicPr>
            <p:cNvPr id="1026" name="Picture 2" descr="Image result for human silhouette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142465"/>
              <a:ext cx="4099704" cy="345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97487" y="2022721"/>
              <a:ext cx="28509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属灵</a:t>
              </a:r>
              <a:endPara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的人</a:t>
              </a:r>
              <a:endPara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(</a:t>
              </a: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灵魂体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41079" y="892327"/>
            <a:ext cx="2586479" cy="825620"/>
            <a:chOff x="3433872" y="1248005"/>
            <a:chExt cx="2586479" cy="82562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410200" y="1260193"/>
              <a:ext cx="610151" cy="783096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076420" y="1248005"/>
              <a:ext cx="408979" cy="825620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756304" y="1285795"/>
              <a:ext cx="0" cy="761999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027209" y="1262060"/>
              <a:ext cx="299108" cy="785734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433872" y="1263496"/>
              <a:ext cx="642548" cy="793730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565397" y="4184926"/>
            <a:ext cx="2586479" cy="825620"/>
            <a:chOff x="3429672" y="3963506"/>
            <a:chExt cx="2586479" cy="825620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5406000" y="3975694"/>
              <a:ext cx="610151" cy="783097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072220" y="3963506"/>
              <a:ext cx="408979" cy="825620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752104" y="4001296"/>
              <a:ext cx="0" cy="761999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5023009" y="3977561"/>
              <a:ext cx="299108" cy="785734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429672" y="3978997"/>
              <a:ext cx="642548" cy="793730"/>
            </a:xfrm>
            <a:prstGeom prst="straightConnector1">
              <a:avLst/>
            </a:prstGeom>
            <a:ln w="63500">
              <a:solidFill>
                <a:srgbClr val="0099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83467" y="3251683"/>
            <a:ext cx="8641056" cy="1569660"/>
            <a:chOff x="483467" y="3251683"/>
            <a:chExt cx="8641056" cy="1569660"/>
          </a:xfrm>
        </p:grpSpPr>
        <p:sp>
          <p:nvSpPr>
            <p:cNvPr id="32" name="Rectangle 31"/>
            <p:cNvSpPr/>
            <p:nvPr/>
          </p:nvSpPr>
          <p:spPr>
            <a:xfrm>
              <a:off x="483467" y="3251683"/>
              <a:ext cx="2096315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28575" lvl="0">
                <a:spcBef>
                  <a:spcPts val="150"/>
                </a:spcBef>
                <a:defRPr/>
              </a:pP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西</a:t>
              </a:r>
              <a:r>
                <a:rPr lang="en-US" altLang="zh-CN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1:20 </a:t>
              </a: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既然藉着他在十字架上所流的血成就了和平，便藉着他叫万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有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--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无</a:t>
              </a: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论是地上的、天上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的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--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都</a:t>
              </a: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与自己和好了。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90948" y="3497904"/>
              <a:ext cx="2233575" cy="107721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28575" lvl="0">
                <a:spcBef>
                  <a:spcPts val="150"/>
                </a:spcBef>
                <a:defRPr/>
              </a:pP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罗</a:t>
              </a:r>
              <a:r>
                <a:rPr lang="en-US" altLang="zh-CN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11:36 </a:t>
              </a: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因为万有都是本于他，倚靠他，归于他。愿荣耀归给他，直到永远。阿们！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80188" y="1403027"/>
            <a:ext cx="6824611" cy="1661993"/>
            <a:chOff x="1380188" y="1403027"/>
            <a:chExt cx="6824611" cy="1661993"/>
          </a:xfrm>
        </p:grpSpPr>
        <p:sp>
          <p:nvSpPr>
            <p:cNvPr id="34" name="Rectangle 33"/>
            <p:cNvSpPr/>
            <p:nvPr/>
          </p:nvSpPr>
          <p:spPr>
            <a:xfrm>
              <a:off x="6164488" y="1403027"/>
              <a:ext cx="2040311" cy="166199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28575" lvl="0">
                <a:spcBef>
                  <a:spcPts val="150"/>
                </a:spcBef>
                <a:defRPr/>
              </a:pPr>
              <a:r>
                <a:rPr lang="zh-CN" altLang="en-US" sz="17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路</a:t>
              </a:r>
              <a:r>
                <a:rPr lang="en-US" altLang="zh-CN" sz="17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24:39 </a:t>
              </a:r>
              <a:r>
                <a:rPr lang="zh-CN" altLang="en-US" sz="17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你们看我的手，我的脚，就知道实在是我了。摸我看看！魂无骨无肉，你们看，我是有的。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80188" y="1491687"/>
              <a:ext cx="2233575" cy="156966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28575" lvl="0">
                <a:spcBef>
                  <a:spcPts val="150"/>
                </a:spcBef>
                <a:defRPr/>
              </a:pP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林前</a:t>
              </a:r>
              <a:r>
                <a:rPr lang="en-US" altLang="zh-CN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15:45 </a:t>
              </a:r>
              <a:r>
                <a:rPr lang="zh-CN" altLang="en-US" sz="1600" b="1" dirty="0">
                  <a:solidFill>
                    <a:srgbClr val="00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rPr>
                <a:t>经上也是这样记着说：首先的人亚当成了有灵（灵：或作血气）的活人；末后的亚当成了叫人活的灵。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8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oad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" y="-342900"/>
            <a:ext cx="9296400" cy="6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29" y="3314700"/>
            <a:ext cx="2441581" cy="20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braham's city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950548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744" y="2324100"/>
            <a:ext cx="5381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12:1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仰望为我们信心创始成终的耶稣（或作：仰望那将真道创始成终的耶稣）。他因那摆在前面的喜乐，就轻看羞辱，忍受了十字架的苦难，便坐在神宝座的右边。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7600" y="2344057"/>
            <a:ext cx="16256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我们有这宝贝放在瓦器里，要显明这莫大的能力是出于神，不是出于我们。</a:t>
            </a:r>
            <a:endParaRPr 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19100"/>
            <a:ext cx="2133600" cy="18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781416"/>
            <a:ext cx="2162382" cy="1895484"/>
            <a:chOff x="228600" y="3781416"/>
            <a:chExt cx="2162382" cy="1895484"/>
          </a:xfrm>
        </p:grpSpPr>
        <p:pic>
          <p:nvPicPr>
            <p:cNvPr id="3078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>
              <a:off x="228600" y="3781416"/>
              <a:ext cx="2162382" cy="189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85172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无法主义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2687" y="3782640"/>
            <a:ext cx="2174113" cy="1905767"/>
            <a:chOff x="6512687" y="3782640"/>
            <a:chExt cx="2174113" cy="1905767"/>
          </a:xfrm>
        </p:grpSpPr>
        <p:pic>
          <p:nvPicPr>
            <p:cNvPr id="34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 flipH="1">
              <a:off x="6512687" y="3782640"/>
              <a:ext cx="2174113" cy="19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6781800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律法主义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-27821"/>
            <a:ext cx="6395380" cy="3755518"/>
          </a:xfrm>
          <a:prstGeom prst="rect">
            <a:avLst/>
          </a:prstGeom>
        </p:spPr>
      </p:pic>
      <p:pic>
        <p:nvPicPr>
          <p:cNvPr id="18" name="Picture 2" descr="Image result for jesus s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299131"/>
            <a:ext cx="25850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2988" y="1070139"/>
            <a:ext cx="2971800" cy="146173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基督在我里面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活着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9852" y="2543446"/>
            <a:ext cx="3481649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约14:6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耶稣说我就是道路、真理、生命；若不藉着我，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没有人能到父那里去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538" y="4597241"/>
            <a:ext cx="2851072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然人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肉体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5296" y="3591319"/>
            <a:ext cx="3670784" cy="2223793"/>
            <a:chOff x="2435296" y="3591319"/>
            <a:chExt cx="3670784" cy="2223793"/>
          </a:xfrm>
        </p:grpSpPr>
        <p:grpSp>
          <p:nvGrpSpPr>
            <p:cNvPr id="25" name="Group 24"/>
            <p:cNvGrpSpPr/>
            <p:nvPr/>
          </p:nvGrpSpPr>
          <p:grpSpPr>
            <a:xfrm>
              <a:off x="2435296" y="3591319"/>
              <a:ext cx="3670784" cy="2223793"/>
              <a:chOff x="2435296" y="3591319"/>
              <a:chExt cx="3670784" cy="2223793"/>
            </a:xfrm>
          </p:grpSpPr>
          <p:sp>
            <p:nvSpPr>
              <p:cNvPr id="29" name="Freeform 28"/>
              <p:cNvSpPr/>
              <p:nvPr/>
            </p:nvSpPr>
            <p:spPr>
              <a:xfrm rot="21391669">
                <a:off x="2435296" y="3687366"/>
                <a:ext cx="498528" cy="1976252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16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9117996">
                <a:off x="5632286" y="3591319"/>
                <a:ext cx="473794" cy="2223793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47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8586678">
                <a:off x="3810263" y="3851060"/>
                <a:ext cx="1177591" cy="1827634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343785 w 755524"/>
                  <a:gd name="connsiteY1" fmla="*/ 892377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296937 w 755524"/>
                  <a:gd name="connsiteY1" fmla="*/ 873192 h 1526100"/>
                  <a:gd name="connsiteX2" fmla="*/ 0 w 755524"/>
                  <a:gd name="connsiteY2" fmla="*/ 1526100 h 1526100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54061 w 665224"/>
                  <a:gd name="connsiteY1" fmla="*/ 733307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415210 w 665224"/>
                  <a:gd name="connsiteY1" fmla="*/ 255756 h 1561089"/>
                  <a:gd name="connsiteX2" fmla="*/ 54061 w 665224"/>
                  <a:gd name="connsiteY2" fmla="*/ 733307 h 1561089"/>
                  <a:gd name="connsiteX3" fmla="*/ 0 w 665224"/>
                  <a:gd name="connsiteY3" fmla="*/ 1561089 h 1561089"/>
                  <a:gd name="connsiteX0" fmla="*/ 820950 w 820950"/>
                  <a:gd name="connsiteY0" fmla="*/ 0 h 1355244"/>
                  <a:gd name="connsiteX1" fmla="*/ 570936 w 820950"/>
                  <a:gd name="connsiteY1" fmla="*/ 255756 h 1355244"/>
                  <a:gd name="connsiteX2" fmla="*/ 209787 w 820950"/>
                  <a:gd name="connsiteY2" fmla="*/ 733307 h 1355244"/>
                  <a:gd name="connsiteX3" fmla="*/ 0 w 820950"/>
                  <a:gd name="connsiteY3" fmla="*/ 1355244 h 1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950" h="1355244">
                    <a:moveTo>
                      <a:pt x="820950" y="0"/>
                    </a:moveTo>
                    <a:cubicBezTo>
                      <a:pt x="791560" y="42256"/>
                      <a:pt x="672796" y="133538"/>
                      <a:pt x="570936" y="255756"/>
                    </a:cubicBezTo>
                    <a:cubicBezTo>
                      <a:pt x="469076" y="377974"/>
                      <a:pt x="304943" y="550059"/>
                      <a:pt x="209787" y="733307"/>
                    </a:cubicBezTo>
                    <a:cubicBezTo>
                      <a:pt x="114631" y="916555"/>
                      <a:pt x="48069" y="1066908"/>
                      <a:pt x="0" y="1355244"/>
                    </a:cubicBezTo>
                  </a:path>
                </a:pathLst>
              </a:custGeom>
              <a:noFill/>
              <a:ln w="139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63745" y="4360320"/>
              <a:ext cx="2491916" cy="78318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因信称义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32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72" y="2577177"/>
            <a:ext cx="2076666" cy="1416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83251" y="2908753"/>
            <a:ext cx="225290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430261" y="967839"/>
            <a:ext cx="1905000" cy="110067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000" b="1" kern="0" dirty="0" smtClean="0">
                <a:ln w="12700">
                  <a:solidFill>
                    <a:prstClr val="white"/>
                  </a:solidFill>
                </a:ln>
                <a:solidFill>
                  <a:srgbClr val="0099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属灵的万物</a:t>
            </a:r>
            <a:endParaRPr kumimoji="0" lang="zh-CN" altLang="en-US" sz="40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0099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282067" y="659899"/>
            <a:ext cx="2288738" cy="1363169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4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督是一切</a:t>
            </a:r>
            <a:endParaRPr kumimoji="0" lang="zh-CN" altLang="en-US" sz="44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就是神的义，因信耶稣基督加给一切相信的人，并没有分别。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如今却蒙神的恩典，因基督耶稣的救赎，就白白的称义。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07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在因信称义方面如何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死里复活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4229100"/>
            <a:ext cx="4038600" cy="1371600"/>
            <a:chOff x="685800" y="4229100"/>
            <a:chExt cx="4038600" cy="1371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305300"/>
              <a:ext cx="1447800" cy="12719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439" y="4305300"/>
              <a:ext cx="1452561" cy="126946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85800" y="4229100"/>
              <a:ext cx="4038600" cy="13716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85800" y="4305300"/>
              <a:ext cx="4038600" cy="126946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7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灵</a:t>
            </a:r>
            <a:endParaRPr kumimoji="0" lang="en-US" altLang="zh-CN" sz="5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物质界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8134" y="283160"/>
            <a:ext cx="4005970" cy="2777099"/>
            <a:chOff x="374436" y="248881"/>
            <a:chExt cx="4807164" cy="3332519"/>
          </a:xfrm>
        </p:grpSpPr>
        <p:grpSp>
          <p:nvGrpSpPr>
            <p:cNvPr id="32" name="Group 31"/>
            <p:cNvGrpSpPr/>
            <p:nvPr/>
          </p:nvGrpSpPr>
          <p:grpSpPr>
            <a:xfrm>
              <a:off x="501893" y="248881"/>
              <a:ext cx="4679707" cy="3332519"/>
              <a:chOff x="273293" y="1468081"/>
              <a:chExt cx="4679707" cy="33325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3293" y="1468081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灵界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36" y="1516911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32406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" y="-4777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重生前</a:t>
            </a:r>
            <a:endParaRPr kumimoji="0" lang="en-US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75" y="-381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重生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魂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体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重生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加 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4:6-7 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你们既为儿子，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神就差他儿子的灵进入你们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（原文作我们）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的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076700"/>
            <a:ext cx="8001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心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，呼叫：阿爸！父！可见，从此以后，你不是奴仆，乃是儿子了；既是儿子，就靠着神为后嗣。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魂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体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但与主联合的，便是与主成为一灵。</a:t>
            </a:r>
            <a:r>
              <a:rPr lang="en-US" altLang="zh-CN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But he who is joined to the Lord is one spirit with Him. 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灵魂体的概念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1" y="3107018"/>
            <a:ext cx="7619999" cy="2390322"/>
            <a:chOff x="762001" y="3107018"/>
            <a:chExt cx="7619999" cy="2390322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1" y="3107018"/>
              <a:ext cx="5234711" cy="2390322"/>
              <a:chOff x="-129311" y="3158396"/>
              <a:chExt cx="5234711" cy="2390322"/>
            </a:xfrm>
          </p:grpSpPr>
          <p:pic>
            <p:nvPicPr>
              <p:cNvPr id="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4600" y="3158396"/>
                <a:ext cx="2590800" cy="239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311" y="3362958"/>
                <a:ext cx="2316023" cy="206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 descr="http://blog.hakia.com/wp-content/uploads/iceberg1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90900"/>
              <a:ext cx="2057400" cy="1981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7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提后</a:t>
            </a:r>
            <a:r>
              <a:rPr lang="en-US" altLang="zh-CN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1:7 </a:t>
            </a:r>
            <a:r>
              <a:rPr lang="zh-CN" altLang="en-US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因为神赐给我们，不是胆怯的心，乃是刚强、仁爱、谨守的心。</a:t>
            </a:r>
            <a:r>
              <a:rPr lang="en-US" altLang="zh-CN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For God has not given us a spirit of fear, but of power and of love and of a sound mind. </a:t>
            </a:r>
            <a:endParaRPr kumimoji="0" lang="zh-CN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灵魂体的概念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1" y="3107018"/>
            <a:ext cx="7619999" cy="2390322"/>
            <a:chOff x="762001" y="3107018"/>
            <a:chExt cx="7619999" cy="239032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1" y="3107018"/>
              <a:ext cx="5234711" cy="2390322"/>
              <a:chOff x="-129311" y="3158396"/>
              <a:chExt cx="5234711" cy="2390322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4600" y="3158396"/>
                <a:ext cx="2590800" cy="239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311" y="3362958"/>
                <a:ext cx="2316023" cy="206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0" descr="http://blog.hakia.com/wp-content/uploads/iceberg1.gif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90900"/>
              <a:ext cx="2057400" cy="1981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23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1897</Words>
  <Application>Microsoft Office PowerPoint</Application>
  <PresentationFormat>On-screen Show (16:10)</PresentationFormat>
  <Paragraphs>127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Microsoft YaHei</vt:lpstr>
      <vt:lpstr>Microsoft YaHei</vt:lpstr>
      <vt:lpstr>Arial</vt:lpstr>
      <vt:lpstr>Calibri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523</cp:revision>
  <dcterms:created xsi:type="dcterms:W3CDTF">2012-03-04T20:46:38Z</dcterms:created>
  <dcterms:modified xsi:type="dcterms:W3CDTF">2017-03-26T14:09:35Z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