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839" r:id="rId6"/>
    <p:sldId id="892" r:id="rId7"/>
    <p:sldId id="883" r:id="rId8"/>
    <p:sldId id="882" r:id="rId9"/>
    <p:sldId id="885" r:id="rId10"/>
    <p:sldId id="887" r:id="rId11"/>
    <p:sldId id="878" r:id="rId12"/>
    <p:sldId id="893" r:id="rId13"/>
    <p:sldId id="894" r:id="rId14"/>
    <p:sldId id="886" r:id="rId15"/>
    <p:sldId id="881" r:id="rId16"/>
    <p:sldId id="884" r:id="rId17"/>
    <p:sldId id="888" r:id="rId18"/>
    <p:sldId id="889" r:id="rId19"/>
    <p:sldId id="890" r:id="rId20"/>
    <p:sldId id="891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00FF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 varScale="1">
        <p:scale>
          <a:sx n="107" d="100"/>
          <a:sy n="107" d="100"/>
        </p:scale>
        <p:origin x="740" y="6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6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6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我说，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你们当顺着圣灵而行，就不放纵肉体的情慾了。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因为情慾和圣灵相争，圣灵和情慾相争，这两个是彼此相敌，使你们不能做所愿意做的。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Gal 5:16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I say then: </a:t>
            </a:r>
            <a:r>
              <a:rPr lang="en-US" altLang="zh-CN" sz="2200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Walk in the Spirit, and you shall not fulfill the lust of the flesh</a:t>
            </a:r>
            <a:r>
              <a:rPr lang="en-US" altLang="zh-CN" sz="22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For the flesh lusts against the Spirit, and the Spirit against the flesh; and these are contrary to one another, so that you do not do the things that you wish.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但你们若被圣灵引导，就不在律法以下。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情慾的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</a:t>
            </a:r>
            <a:r>
              <a:rPr lang="en-US" altLang="zh-CN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works of the flesh)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是显而易见的，就如姦淫、污秽、邪蕩、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拜偶象、邪术、仇恨、争竞、忌恨、恼怒、结党、纷争、异端、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嫉妒（有古卷在此有：凶杀二字）、醉酒、荒宴等类。我从前告诉你们，现在又告诉你们，行这样事的人必不能承受神的国。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</a:t>
            </a:r>
            <a:r>
              <a:rPr lang="zh-CN" altLang="en-US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子</a:t>
            </a:r>
            <a:r>
              <a:rPr lang="en-US" altLang="zh-CN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fruit of the Spirit)</a:t>
            </a:r>
            <a:r>
              <a:rPr lang="zh-CN" altLang="en-US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就是仁爱、喜乐、和平、忍耐、恩慈、良善、信实、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这样的事没有律法禁止。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凡属基督耶稣的人，是已经把肉体连肉体的邪情私慾同钉在十字架上了。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5:25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我们若是靠圣灵得生，就当靠圣灵行事。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5:26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不要贪图虚名，彼此惹气，互相嫉妒。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 descr="Image result for christ true v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67" y="4000500"/>
            <a:ext cx="3055620" cy="15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</a:t>
            </a:r>
            <a:r>
              <a:rPr lang="zh-CN" altLang="en-US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子</a:t>
            </a:r>
            <a:r>
              <a:rPr lang="en-US" altLang="zh-CN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fruit of the Spirit)</a:t>
            </a:r>
            <a:r>
              <a:rPr lang="zh-CN" altLang="en-US" sz="2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就是仁爱、喜乐、和平、忍耐、恩慈、良善、信实、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这样的事没有律法禁止。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凡属基督耶稣的人，是已经把肉体连肉体的邪情私慾同钉在十字架上了。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5:25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我们若是靠圣灵得生，就当靠圣灵行事。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5:26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不要贪图虚名，彼此惹气，互相嫉妒。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1" y="952500"/>
            <a:ext cx="3809999" cy="46166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启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22:1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天使又指示我在城内街道当中一道生命水的河，明亮如水晶，从神和羔羊的宝座流出来。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22:2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在河这边与那边有生命树，结十二样（或作：回）果子，每月都结果子；树上的叶子乃为医治万民</a:t>
            </a:r>
            <a:r>
              <a:rPr lang="zh-CN" altLang="en-US" sz="2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1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2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诗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不从恶人的计谋，不站罪人的道路，不坐亵慢人的座位，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惟喜爱耶和华的律法，昼夜思想，这人便为有福！</a:t>
            </a:r>
            <a:r>
              <a:rPr lang="en-US" altLang="zh-CN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2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他要象一棵树栽在溪水旁，按时候结果子，叶子也不枯乾。凡他所做的尽都顺利。</a:t>
            </a:r>
          </a:p>
        </p:txBody>
      </p:sp>
    </p:spTree>
    <p:extLst>
      <p:ext uri="{BB962C8B-B14F-4D97-AF65-F5344CB8AC3E}">
        <p14:creationId xmlns:p14="http://schemas.microsoft.com/office/powerpoint/2010/main" val="33648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10:19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弟兄们，我们既因耶稣的血得以坦然进入至圣所，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10:20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是藉着他给我们开了一条又新又活的路，从幔子经过，这幔子就是他的身体。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10:21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又有一位大祭司治理神的家！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10:22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并我们心中天良的亏欠已经灑去，身体用清水洗净了，就当存着诚心和充足的信心来到神面前；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10:23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也要坚守我们所承认的指望，不至摇动，因为那应许我们的是信实的。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85316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Image result for veil of temple t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9757"/>
          <a:stretch/>
        </p:blipFill>
        <p:spPr bwMode="auto">
          <a:xfrm>
            <a:off x="5600700" y="3924300"/>
            <a:ext cx="2667000" cy="17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时候将到，如今就是了，那真正拜父的，要用心灵和诚实拜他，因为父要这样的人拜他。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灵，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所以拜他的必须用心灵和诚实拜他。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sz="2200" b="1" dirty="0">
                <a:solidFill>
                  <a:srgbClr val="0070C0"/>
                </a:solidFill>
              </a:rPr>
              <a:t>God </a:t>
            </a:r>
            <a:r>
              <a:rPr lang="en-US" sz="2200" b="1" i="1" dirty="0">
                <a:solidFill>
                  <a:srgbClr val="0070C0"/>
                </a:solidFill>
              </a:rPr>
              <a:t>is</a:t>
            </a:r>
            <a:r>
              <a:rPr lang="en-US" sz="2200" b="1" dirty="0">
                <a:solidFill>
                  <a:srgbClr val="0070C0"/>
                </a:solidFill>
              </a:rPr>
              <a:t> Spirit, and those who worship Him must worship in spirit and truth.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85316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Image result for veil of temple t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9757"/>
          <a:stretch/>
        </p:blipFill>
        <p:spPr bwMode="auto">
          <a:xfrm>
            <a:off x="5600700" y="3924300"/>
            <a:ext cx="2667000" cy="17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00629" y="3191994"/>
            <a:ext cx="2743200" cy="242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2978" y="4108359"/>
            <a:ext cx="13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3355" y="4108359"/>
            <a:ext cx="13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0757" y="3340406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3869" y="3595910"/>
            <a:ext cx="4353371" cy="21390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R="28575">
              <a:spcBef>
                <a:spcPts val="150"/>
              </a:spcBef>
            </a:pPr>
            <a:r>
              <a:rPr lang="zh-CN" altLang="en-US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来</a:t>
            </a:r>
            <a:r>
              <a:rPr lang="x-none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12:22 </a:t>
            </a:r>
            <a:r>
              <a:rPr lang="zh-CN" altLang="en-US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你们乃是来到锡安山，永生神的城邑，就是天上的耶路撒冷。那里有千万的天使，</a:t>
            </a:r>
            <a:r>
              <a:rPr lang="x-none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12:23 </a:t>
            </a:r>
            <a:r>
              <a:rPr lang="zh-CN" altLang="en-US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有名录在天上诸长子之会所共聚的总会，有审判众人的神和被成全之义人的灵魂，</a:t>
            </a:r>
            <a:r>
              <a:rPr lang="x-none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12:24 </a:t>
            </a:r>
            <a:r>
              <a:rPr lang="zh-CN" altLang="en-US" sz="1900" b="1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并新约的中保耶稣，以及所灑的血；这血所说的比亚伯的血所说的更美。</a:t>
            </a:r>
            <a:endParaRPr lang="en-US" sz="1900" b="1" dirty="0">
              <a:solidFill>
                <a:srgbClr val="00B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392" y="121115"/>
            <a:ext cx="4677237" cy="3650178"/>
            <a:chOff x="3581392" y="121115"/>
            <a:chExt cx="4677237" cy="3650178"/>
          </a:xfrm>
        </p:grpSpPr>
        <p:pic>
          <p:nvPicPr>
            <p:cNvPr id="1026" name="Picture 2" descr="Image result for new jerusale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537" y="121115"/>
              <a:ext cx="4229092" cy="31590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581392" y="715494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114800" y="3260312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2404" y="101429"/>
            <a:ext cx="3428984" cy="1554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R="28575">
              <a:spcBef>
                <a:spcPts val="150"/>
              </a:spcBef>
            </a:pPr>
            <a:r>
              <a:rPr lang="zh-CN" altLang="en-US" sz="1900" b="1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林后</a:t>
            </a:r>
            <a:r>
              <a:rPr lang="en-US" altLang="zh-CN" sz="1900" b="1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 </a:t>
            </a:r>
            <a:r>
              <a:rPr lang="zh-CN" altLang="en-US" sz="1900" b="1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我认得一个在基督里的人，他前十四年被提到第叁层天上去；或在身内，我不知道；或在身外，我也不知道；只有神知道。</a:t>
            </a:r>
            <a:endParaRPr lang="en-US" sz="1900" b="1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79" y="1906407"/>
            <a:ext cx="3428984" cy="969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R="28575">
              <a:spcBef>
                <a:spcPts val="150"/>
              </a:spcBef>
            </a:pPr>
            <a:r>
              <a:rPr lang="zh-CN" altLang="en-US" sz="1900" b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诗</a:t>
            </a:r>
            <a:r>
              <a:rPr lang="en-US" altLang="zh-CN" sz="1900" b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16:11 </a:t>
            </a:r>
            <a:r>
              <a:rPr lang="zh-CN" altLang="en-US" sz="1900" b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你必将生命的道路指示我。在你面前有满足的喜乐；在你右手中有永远的福乐。</a:t>
            </a:r>
            <a:endParaRPr lang="en-US" sz="1900" b="1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7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139 -0.01889 0.00365 -0.03694 0.00834 -0.03694 C 0.01337 -0.03694 0.01493 -0.01889 0.01667 -2.22222E-6 C 0.0191 0.02111 0.02066 0.04195 0.02639 0.04195 C 0.03125 0.04195 0.03316 0.02111 0.03542 -2.22222E-6 C 0.03646 -0.01889 0.03889 -0.03694 0.04375 -0.03694 C 0.04827 -0.03694 0.05052 -0.01889 0.05243 -2.22222E-6 C 0.054 0.02111 0.05625 0.04195 0.06164 0.04195 C 0.0665 0.04195 0.07066 -2.22222E-6 0.07066 0.00028 C 0.07205 -0.01889 0.07396 -0.03694 0.079 -0.03694 C 0.08403 -0.03694 0.08559 -0.01889 0.08733 -2.22222E-6 C 0.08959 0.02111 0.09132 0.04195 0.09705 0.04195 C 0.10191 0.04195 0.10382 0.02111 0.10539 -2.22222E-6 C 0.10782 -0.01889 0.10955 -0.03694 0.11441 -0.03694 C 0.11893 -0.03694 0.12118 -0.01889 0.12309 -2.22222E-6 C 0.12466 0.02111 0.12691 0.04195 0.1323 0.04195 C 0.13716 0.04195 0.13889 0.02111 0.14132 -2.22222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876300"/>
            <a:ext cx="3733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89" y="1333500"/>
            <a:ext cx="4898073" cy="3222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什么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4:19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他将近百岁的时候，虽然想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 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ed not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己的身体如同已死，撒拉的生育已经断绝，他的信心还是不软弱；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4:20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并且仰望神的应许，总没有因不信心里起疑惑，反倒因信心里得坚固，将荣耀归给神，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4:21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且满心相信神所应许的必能做成。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4:22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所以，这就算为他的义。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4:23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算为他义的这句话不是单为他写的，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4:24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也是为我们将来得算为义之人写的，就是我们这信神使我们的主耶稣从死里复活的人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什么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叫靠信心生活？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5:25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有一个女人，患了十二年的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血漏。。。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5:27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她听见耶稣的事，就从后头来，杂在众人中间，摸耶稣的衣裳，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5:28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意思说：我只摸他的衣裳，就必痊愈。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5:29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于是她血漏的源头立刻乾了；她便觉得身上的灾病好了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5:30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耶稣顿时心里觉得有能力从自己身上出去，就在众人中间转过来，说：谁摸我的衣裳？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5:31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门徒对他说：你看众人拥挤你，还说谁摸我么？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4" y="945029"/>
            <a:ext cx="3060166" cy="440250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属神信心的一个特质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6858001" cy="50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1277" y="1336223"/>
            <a:ext cx="1371600" cy="31700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50" normalizeH="0" baseline="0" noProof="0" dirty="0" smtClean="0">
                <a:ln w="11430"/>
                <a:solidFill>
                  <a:srgbClr val="00B05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属灵</a:t>
            </a:r>
            <a:endParaRPr kumimoji="0" lang="en-US" altLang="zh-CN" sz="5000" b="1" i="0" u="none" strike="noStrike" kern="1200" cap="none" spc="50" normalizeH="0" baseline="0" noProof="0" dirty="0" smtClean="0">
              <a:ln w="11430"/>
              <a:solidFill>
                <a:srgbClr val="00B050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50" normalizeH="0" baseline="0" noProof="0" dirty="0" smtClean="0">
                <a:ln w="11430"/>
                <a:solidFill>
                  <a:srgbClr val="00B05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的人</a:t>
            </a:r>
            <a:endParaRPr kumimoji="0" lang="zh-CN" altLang="en-US" sz="50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914900"/>
            <a:ext cx="612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1" y="798286"/>
            <a:ext cx="1752600" cy="18466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林后5:21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神使那无罪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（不知罪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）的，替我们成为罪，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好叫我们在他里面成为神的义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8327" y="417795"/>
            <a:ext cx="1347360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若有人在基督里，他就是新造的人，旧事已过，都变成新的了。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0906" y="2806303"/>
            <a:ext cx="1707524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2:20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" name="Picture 2" descr="Image result for freedom from s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86300"/>
            <a:ext cx="2971800" cy="8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sus in gethsemane imag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t="878" r="-1631" b="-878"/>
          <a:stretch/>
        </p:blipFill>
        <p:spPr bwMode="auto">
          <a:xfrm>
            <a:off x="334954" y="2921272"/>
            <a:ext cx="2396392" cy="25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摩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8:11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主耶和华说：日子将到，我必命饑荒降在地上。人饥饿非因无饼，乾渴非因无水，乃因不听耶和华的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话。</a:t>
            </a:r>
            <a:r>
              <a:rPr lang="en-US" sz="2200" b="1" dirty="0" smtClean="0">
                <a:solidFill>
                  <a:srgbClr val="0070C0"/>
                </a:solidFill>
              </a:rPr>
              <a:t>“Behold</a:t>
            </a:r>
            <a:r>
              <a:rPr lang="en-US" sz="2200" b="1" dirty="0">
                <a:solidFill>
                  <a:srgbClr val="0070C0"/>
                </a:solidFill>
              </a:rPr>
              <a:t>, the days are coming,” says the </a:t>
            </a:r>
            <a:r>
              <a:rPr lang="en-US" sz="2200" b="1" dirty="0" smtClean="0">
                <a:solidFill>
                  <a:srgbClr val="0070C0"/>
                </a:solidFill>
              </a:rPr>
              <a:t>Lord </a:t>
            </a:r>
            <a:r>
              <a:rPr lang="en-US" sz="2200" b="1" dirty="0">
                <a:solidFill>
                  <a:srgbClr val="0070C0"/>
                </a:solidFill>
              </a:rPr>
              <a:t>GOD, “That I will send a famine on the land, Not a famine of bread, Nor a thirst for water, But of hearing the words of the LORD. </a:t>
            </a:r>
          </a:p>
          <a:p>
            <a:pPr lvl="0">
              <a:defRPr/>
            </a:pPr>
            <a:r>
              <a:rPr lang="en-US" altLang="zh-CN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8:12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他们必飘流，从这海到那海，从北边到东边，往来奔跑，寻求耶和华的话，却寻不着。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你也要纪念耶和</a:t>
            </a:r>
            <a:r>
              <a:rPr lang="zh-CN" altLang="en-US" sz="27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　神在旷野引导你这四十年，是要苦炼你，试验你，要知道你心内如何，肯守他的诫命不肯。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他苦炼你，任你饥饿，将你和你列祖所不认识的吗哪赐给你吃，</a:t>
            </a:r>
            <a:r>
              <a:rPr lang="zh-CN" altLang="en-US" sz="27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使你知道，人活着不是单靠食物，乃是靠耶和华口里所出的一切话。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国民都受完了割礼，就住在营中自己的地方，等到痊愈了。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耶和华对约书亚说：我今日将埃及的羞辱从你们身上滚去了。因此，那地方名叫吉甲（吉甲就是滚的意思），直到今日。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以色列人在吉甲安营。正月十四日晚上，在耶利哥的平原守逾越节。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逾越节的次日，他们就吃了那地的出产；正当那日吃无酵饼和烘的榖。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他们吃了那地的出产，第二日吗哪就止住了，以色列人也不再有吗哪了。那一年，他们却吃迦南地的出产。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10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19:7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耶和华的律法全备，能甦醒人心；耶和华的法度确定，能使愚人有智慧。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19:8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耶和华的训词正直，能快活人的心；耶和华的命令清洁，能明亮人的眼目。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19:9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耶和华的道理洁净，存到永远；耶和华的典章真实，全然公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义</a:t>
            </a:r>
            <a:r>
              <a:rPr lang="en-US" altLang="zh-CN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19:10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都比金子可羡慕，且比极多的精金可羡慕；比蜜甘甜，且比蜂房下滴的蜜甘甜。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19:11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况且你的仆人因此受警戒，守着这些便有大赏。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04900"/>
            <a:ext cx="3810000" cy="2474193"/>
          </a:xfrm>
          <a:prstGeom prst="rect">
            <a:avLst/>
          </a:prstGeom>
          <a:solidFill>
            <a:schemeClr val="tx1"/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53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什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么是在这个层面的信心生活？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732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2422</Words>
  <Application>Microsoft Office PowerPoint</Application>
  <PresentationFormat>On-screen Show (16:10)</PresentationFormat>
  <Paragraphs>47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DFKai-SB</vt:lpstr>
      <vt:lpstr>Microsoft YaHei</vt:lpstr>
      <vt:lpstr>Microsoft YaHei</vt:lpstr>
      <vt:lpstr>宋体</vt:lpstr>
      <vt:lpstr>Arial</vt:lpstr>
      <vt:lpstr>Calibri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502</cp:revision>
  <dcterms:created xsi:type="dcterms:W3CDTF">2012-03-04T20:46:38Z</dcterms:created>
  <dcterms:modified xsi:type="dcterms:W3CDTF">2017-03-12T14:14:52Z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