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7"/>
  </p:notesMasterIdLst>
  <p:sldIdLst>
    <p:sldId id="839" r:id="rId5"/>
    <p:sldId id="877" r:id="rId6"/>
    <p:sldId id="876" r:id="rId7"/>
    <p:sldId id="871" r:id="rId8"/>
    <p:sldId id="872" r:id="rId9"/>
    <p:sldId id="873" r:id="rId10"/>
    <p:sldId id="874" r:id="rId11"/>
    <p:sldId id="875" r:id="rId12"/>
    <p:sldId id="888" r:id="rId13"/>
    <p:sldId id="881" r:id="rId14"/>
    <p:sldId id="879" r:id="rId15"/>
    <p:sldId id="880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33CC33"/>
    <a:srgbClr val="3333FF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1" autoAdjust="0"/>
    <p:restoredTop sz="92881" autoAdjust="0"/>
  </p:normalViewPr>
  <p:slideViewPr>
    <p:cSldViewPr>
      <p:cViewPr varScale="1">
        <p:scale>
          <a:sx n="107" d="100"/>
          <a:sy n="107" d="100"/>
        </p:scale>
        <p:origin x="740" y="64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7" d="50"/>
        <a:sy n="67" d="5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4326D-CC68-4B43-BCE3-B8066B58E941}" type="datetimeFigureOut">
              <a:rPr lang="en-US" smtClean="0"/>
              <a:pPr/>
              <a:t>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B6E9D-CD08-4417-9E81-65D5DD475A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8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6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B6E9D-CD08-4417-9E81-65D5DD475A4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9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72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3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0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0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2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0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8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4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87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2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A564F-B806-4D89-BA12-F9F17827150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53A40-B461-4794-B6DA-674FF3EC62A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0" y="114300"/>
            <a:ext cx="69342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zh-CN" altLang="en-US" sz="8800" b="1" dirty="0">
                <a:ln w="2222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微软雅黑" pitchFamily="34" charset="-122"/>
                <a:ea typeface="微软雅黑" pitchFamily="34" charset="-122"/>
              </a:rPr>
              <a:t>义</a:t>
            </a:r>
            <a:r>
              <a:rPr lang="zh-CN" altLang="en-US" sz="8800" b="1" dirty="0" smtClean="0">
                <a:ln w="2222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微软雅黑" pitchFamily="34" charset="-122"/>
                <a:ea typeface="微软雅黑" pitchFamily="34" charset="-122"/>
              </a:rPr>
              <a:t>人必</a:t>
            </a:r>
            <a:endParaRPr lang="en-US" altLang="zh-CN" sz="8800" b="1" dirty="0" smtClean="0">
              <a:ln w="22225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8800" b="1" dirty="0" smtClean="0">
                <a:ln w="2222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微软雅黑" pitchFamily="34" charset="-122"/>
                <a:ea typeface="微软雅黑" pitchFamily="34" charset="-122"/>
              </a:rPr>
              <a:t>因信得生（</a:t>
            </a:r>
            <a:r>
              <a:rPr lang="en-US" altLang="zh-CN" sz="8800" b="1" smtClean="0">
                <a:ln w="2222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8800" b="1" smtClean="0">
                <a:ln w="22225">
                  <a:solidFill>
                    <a:schemeClr val="bg1"/>
                  </a:solidFill>
                </a:ln>
                <a:solidFill>
                  <a:schemeClr val="accent6">
                    <a:lumMod val="75000"/>
                  </a:schemeClr>
                </a:solidFill>
                <a:effectLst/>
                <a:latin typeface="微软雅黑" pitchFamily="34" charset="-122"/>
                <a:ea typeface="微软雅黑" pitchFamily="34" charset="-122"/>
              </a:rPr>
              <a:t>）</a:t>
            </a:r>
            <a:endParaRPr lang="en-US" sz="8800" b="1" dirty="0">
              <a:ln w="22225"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14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2578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defRPr/>
            </a:pPr>
            <a:r>
              <a:rPr lang="zh-CN" altLang="en-US" sz="27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罗</a:t>
            </a:r>
            <a:r>
              <a:rPr lang="en-US" altLang="zh-CN" sz="27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3:19 </a:t>
            </a:r>
            <a:r>
              <a:rPr lang="zh-CN" altLang="en-US" sz="27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我们晓得律法上的话都是对律法以下之人说的，好塞住各人的口，叫普世的人都伏在神审判之下。</a:t>
            </a:r>
            <a:r>
              <a:rPr lang="en-US" altLang="zh-CN" sz="27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3:20 </a:t>
            </a:r>
            <a:r>
              <a:rPr lang="zh-CN" altLang="en-US" sz="27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所以凡有血气的，没有一个因行律法能在神面前称义，因为</a:t>
            </a:r>
            <a:r>
              <a:rPr lang="zh-CN" altLang="en-US" sz="27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律法本是叫人知罪。</a:t>
            </a:r>
            <a:endParaRPr kumimoji="0" lang="zh-CN" altLang="en-US" sz="27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8" name="Picture 6" descr="http://www.chakras.org.uk/images/chakra_yoga_holistic_health_guil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52500"/>
            <a:ext cx="2304527" cy="245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39832" y="3713362"/>
            <a:ext cx="3200400" cy="8002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箴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16:18 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骄傲在败坏以先；狂心在跌倒之前。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91000" y="3490224"/>
            <a:ext cx="4800600" cy="4462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箴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17:19 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喜爱争竞的，是喜爱过</a:t>
            </a:r>
            <a:r>
              <a:rPr lang="zh-CN" altLang="en-US" sz="2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犯。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0" y="4059274"/>
            <a:ext cx="4545281" cy="44627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箴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18:24 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滥交朋友的，自取败</a:t>
            </a:r>
            <a:r>
              <a:rPr lang="zh-CN" altLang="en-US" sz="2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坏。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53197" y="4693297"/>
            <a:ext cx="4226626" cy="8002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箴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11:3 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正直人的纯正必引导自己；奸诈人的乖僻必毁灭自己。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9486" y="4756475"/>
            <a:ext cx="3852307" cy="4462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箴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14:30 </a:t>
            </a:r>
            <a:r>
              <a:rPr lang="zh-CN" altLang="en-US" sz="2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嫉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妒是骨中的朽烂。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438400" y="13991"/>
            <a:ext cx="44196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zh-CN" altLang="en-US" sz="4400" b="1" kern="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如何才能悔改？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1350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4196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zh-CN" altLang="en-US" sz="4400" b="1" kern="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接下</a:t>
            </a:r>
            <a:r>
              <a:rPr lang="zh-CN" altLang="en-US" sz="4400" b="1" kern="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来要做什么？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2050" name="Picture 2" descr="Image result for rep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75" b="5600"/>
          <a:stretch/>
        </p:blipFill>
        <p:spPr bwMode="auto">
          <a:xfrm>
            <a:off x="152400" y="952500"/>
            <a:ext cx="4925291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epen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8700"/>
          <a:stretch/>
        </p:blipFill>
        <p:spPr bwMode="auto">
          <a:xfrm>
            <a:off x="5450129" y="917812"/>
            <a:ext cx="3236671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1600" y="3376723"/>
            <a:ext cx="3809999" cy="2215991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太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3:7 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约翰看见许多法利赛人和撒都该人也来受洗，就对他们说：毒蛇的种类！谁指示你们逃避将来的忿怒呢？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3:8 </a:t>
            </a:r>
            <a:r>
              <a:rPr lang="zh-CN" altLang="en-US" sz="23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你们要结出果子来，与悔改的心相称。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964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0" y="13991"/>
            <a:ext cx="44196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zh-CN" altLang="en-US" sz="4400" b="1" kern="0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接下</a:t>
            </a:r>
            <a:r>
              <a:rPr lang="zh-CN" altLang="en-US" sz="4400" b="1" kern="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来要做什么？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2050" name="Picture 2" descr="Image result for repe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75" b="5600"/>
          <a:stretch/>
        </p:blipFill>
        <p:spPr bwMode="auto">
          <a:xfrm>
            <a:off x="152400" y="952500"/>
            <a:ext cx="4925291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repen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91" b="8700"/>
          <a:stretch/>
        </p:blipFill>
        <p:spPr bwMode="auto">
          <a:xfrm>
            <a:off x="5450129" y="917812"/>
            <a:ext cx="3236671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181600" y="3376723"/>
            <a:ext cx="3809999" cy="186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约</a:t>
            </a:r>
            <a:r>
              <a:rPr lang="en-US" altLang="zh-CN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15:5 </a:t>
            </a:r>
            <a:r>
              <a:rPr lang="zh-CN" altLang="en-US" sz="2300" b="1" dirty="0">
                <a:solidFill>
                  <a:srgbClr val="C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我是葡萄树，你们是枝子。常在我里面的，我也常在他里面，这人就多结果子</a:t>
            </a:r>
            <a:r>
              <a:rPr lang="zh-CN" altLang="en-US" sz="2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；因为离了我，你们就不能做甚么。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7645" y="4307747"/>
            <a:ext cx="411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新约中最根本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的悔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改：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撇下一切来跟随耶稣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DFKai-SB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063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89154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32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你们要追念往日，蒙了光照以后所忍受大争战的各样苦难：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33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一面被毁谤，遭患难，成了戏景，叫众人观看；一面陪伴那些受这样苦难的人。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34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因为你们体恤了那些被捆锁的人，并且你们的家业被人抢去，也甘心忍受，知道自己有更美长存的家业。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35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所以，你们不可丢弃勇敢的心；存这样的心必得大赏赐。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36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你们必须忍耐，使你们行完了神的旨意，就可以得着所应许的。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37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因为还有一点点时候，那要来的就来，并不迟延；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38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只是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义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人必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因信得生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。他若退后，我心里就不喜欢他。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39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我们却不是退后入沉沦的那等人，乃是有信心以致灵魂得救的人。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438400" y="13991"/>
            <a:ext cx="43434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希伯来书第</a:t>
            </a: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10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章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59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257800" cy="37716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诗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1:1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不从恶人的计谋，不站罪人的道路，不坐亵慢人的座位，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惟喜爱耶和华的律法，昼夜思想，这人便为有福！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他要象一棵树栽在溪水旁，按时候结果子，叶子也不枯乾。凡他所做的尽都顺利。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1:4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恶人并不是这样，乃象糠秕被风吹散。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1:5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因此，当审判的时候恶人必站立不住；罪人在义人的会中也是如此。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1:6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因为耶和华知道义人的道路；恶人的道路却必灭亡。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19200" y="13991"/>
            <a:ext cx="6858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如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何才能达到这样的状态？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1" y="952500"/>
            <a:ext cx="3809999" cy="43396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罗</a:t>
            </a:r>
            <a:r>
              <a:rPr kumimoji="0" lang="en-US" altLang="zh-CN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1:14 </a:t>
            </a: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无论是希腊人、化外人、聪明人、愚拙人，我都欠他们的债，</a:t>
            </a:r>
            <a:r>
              <a:rPr kumimoji="0" lang="en-US" altLang="zh-CN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1:15 </a:t>
            </a: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所以情愿尽我的力量，将福音也传给你们在罗马的人。</a:t>
            </a:r>
            <a:r>
              <a:rPr kumimoji="0" lang="en-US" altLang="zh-CN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1:16 </a:t>
            </a: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我不以福音为耻；这福音本是神的大能，要救一切相信的，先是犹太人，后是希腊人。</a:t>
            </a:r>
            <a:r>
              <a:rPr kumimoji="0" lang="en-US" altLang="zh-CN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1:17 </a:t>
            </a: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因为神的义正在这福音上显明出来；这义是本于信，以致于信。如经上所记：</a:t>
            </a: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义人必因信得生</a:t>
            </a:r>
            <a:r>
              <a:rPr kumimoji="0" lang="zh-CN" alt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。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59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5105401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1:16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耶稣顺着加利利的海边走，看见西门和西门的兄弟安得烈在海里撒网；他们本是打鱼的。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1:17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耶稣对他们说：来跟从我，我要叫你们得人如得鱼一样。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1:18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他们就立刻捨了网，跟从了他。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1:19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耶稣稍往前走，又见西庇太的儿子雅各和雅各的兄弟约翰在船上补网。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1:20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耶稣随即招呼他们，他们就把父亲西庇太和雇工人留在船上，跟从耶稣去了。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19200" y="13991"/>
            <a:ext cx="6858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如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何才能达到这样的状态？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50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28700"/>
            <a:ext cx="3402824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2000" y="4635668"/>
            <a:ext cx="411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新约中最根本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的悔</a:t>
            </a: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改：</a:t>
            </a:r>
            <a:endParaRPr kumimoji="0" lang="en-US" altLang="zh-CN" sz="30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FKai-SB" panose="03000509000000000000" pitchFamily="65" charset="-120"/>
              <a:ea typeface="DFKai-SB" panose="03000509000000000000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撇下一切来跟随耶稣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DFKai-SB" panose="03000509000000000000" pitchFamily="65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0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传道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书</a:t>
            </a:r>
            <a:r>
              <a: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</a:t>
            </a:r>
            <a:r>
              <a:rPr kumimoji="0" lang="zh-CN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我买了仆婢，也有生在家中的仆婢；又有许多牛群羊群，胜过以前在耶路撒冷众人所有的。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8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我又为自己积蓄金银和君王的财宝，并各省的财宝；又得唱歌的男女和世人所喜爱的物，并许多的妃嫔。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这样，我就日见昌盛，胜过以前在耶路撒冷的众人。我的智慧仍然存留。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凡我眼所求的，我没有留下不给他的；我心所乐的，我没有禁止不享受的；因我的心为我一切所劳碌的快乐，这就是我从劳碌中所得的分。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后来，我察看我手所经营的一切事和我劳碌所成的功。谁知都是虚空，都是捕风；在日光之下毫无益处。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3991"/>
            <a:ext cx="6858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悔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改的人可以看清楚什么？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26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太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耶稣回答说：因为天国的奥秘只叫你们知道，不叫他们知道。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凡有的，还要加给他，叫他有余；凡没有的，连他所有的，也要夺去。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所以我用比喻对他们讲，是因他们看也看不见，听也听不见，也不明白。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在他们身上，正应了以赛亚的预言，说：你们听是要听见，却不明白；看是要看见，却不晓得；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13:15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因为这百姓油蒙了心，耳朵发沉，眼睛闭着，恐怕眼睛看见，耳朵听见，心里明白，回转过来，我就医治他们。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3991"/>
            <a:ext cx="6858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悔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改的人可以看清楚什么？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168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太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但你们的眼睛是有福的，因为看见了；你们的耳朵也是有福的，因为听见了。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我实在告诉你们，从前有许多先知和义人要看你们所看的，却没有看见，要听你们所听的，却没有听见。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13:18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所以，你们当听这撒种的比喻。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凡听见天国道理不明白的，那恶者就来，把所撒在他心里的夺了去；这就是撒在路旁的了。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13:20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撒在石头地上的，就是人听了道，当下欢喜领受，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13:21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只因心里没有根，不过是暂时的，及至为道遭了患难，或是受了逼迫，立刻就跌倒了。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13:22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撒在荆棘里的，就是人听了道，后来有世上的思虑、钱财的迷惑把道挤住了，不能结实。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3991"/>
            <a:ext cx="6858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悔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改的人可以看清楚什么？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3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" y="876300"/>
            <a:ext cx="8915400" cy="2819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太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但你们的眼睛是有福的，因为看见了；你们的耳朵也是有福的，因为听见了。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我实在告诉你们，从前有许多先知和义人要看你们所看的，却没有看见，要听你们所听的，却没有听见。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13:18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所以，你们当听这撒种的比喻。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13:19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凡听见天国道理不明白的，那恶者就来，把所撒在他心里的夺了去；这就是撒在路旁的了。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13:20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撒在石头地上的，就是人听了道，当下欢喜领受，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13:21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只因心里没有根，不过是暂时的，及至为道遭了患难，或是受了逼迫，立刻就跌倒了。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13:22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撒在荆棘里的，就是人听了道，后来有世上的思虑、钱财的迷惑把道挤住了，不能结实。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95400" y="13991"/>
            <a:ext cx="68580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悔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改的人可以看清楚什么？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33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28600" y="784962"/>
            <a:ext cx="8686800" cy="7936"/>
          </a:xfrm>
          <a:prstGeom prst="line">
            <a:avLst/>
          </a:prstGeom>
          <a:ln>
            <a:solidFill>
              <a:schemeClr val="accent1">
                <a:lumMod val="75000"/>
                <a:alpha val="99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752600" y="13991"/>
            <a:ext cx="59436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zh-CN" altLang="en-US" sz="4400" b="1" kern="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我们最希望解决的问题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</p:txBody>
      </p:sp>
      <p:pic>
        <p:nvPicPr>
          <p:cNvPr id="9" name="Picture 2" descr="http://www.canadianspacompany.com/wp-content/uploads/2015/01/Stress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6360">
            <a:off x="5761674" y="1049135"/>
            <a:ext cx="2514600" cy="217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career.iresearchnet.com/wp-content/uploads/2014/06/Stress-at-Wor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3691">
            <a:off x="5029200" y="3382074"/>
            <a:ext cx="3788198" cy="202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chakras.org.uk/images/chakra_yoga_holistic_health_guilt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4589">
            <a:off x="411979" y="2381063"/>
            <a:ext cx="2130244" cy="226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www.polyvore.com/cgi/img-thing?.out=jpg&amp;size=l&amp;tid=412733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150">
            <a:off x="3175355" y="1239441"/>
            <a:ext cx="2248338" cy="224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-60366" y="953054"/>
            <a:ext cx="31242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zh-CN" altLang="en-US" sz="3600" b="1" kern="0" dirty="0" smtClean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悔改和这些有什么关系？</a:t>
            </a:r>
            <a:endParaRPr kumimoji="0" lang="en-US" altLang="zh-CN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38200" y="4838700"/>
            <a:ext cx="4419600" cy="74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r>
              <a:rPr lang="zh-CN" altLang="en-US" sz="4400" b="1" kern="0" dirty="0" smtClean="0">
                <a:solidFill>
                  <a:srgbClr val="002060"/>
                </a:solidFill>
                <a:latin typeface="微软雅黑" pitchFamily="34" charset="-122"/>
                <a:ea typeface="微软雅黑" pitchFamily="34" charset="-122"/>
              </a:rPr>
              <a:t>如何才能悔改？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0866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d8f4c1aefbd99dc43b46264d915c264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b2ae8c724367d98fccaf8422d7d00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AC81CD9-92C6-4D41-8D46-FA2ED403C9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B2B2A4-126B-415D-A354-09C5383CC56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652B9B8-93E2-4F8F-A3C9-6BBB1E6A3A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3623</TotalTime>
  <Words>2052</Words>
  <Application>Microsoft Office PowerPoint</Application>
  <PresentationFormat>On-screen Show (16:10)</PresentationFormat>
  <Paragraphs>48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DFKai-SB</vt:lpstr>
      <vt:lpstr>Microsoft YaHei</vt:lpstr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500</cp:revision>
  <dcterms:created xsi:type="dcterms:W3CDTF">2012-03-04T20:46:38Z</dcterms:created>
  <dcterms:modified xsi:type="dcterms:W3CDTF">2017-01-15T23:40:54Z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0x0101009650CF762AE7594886EEB61DBC512435</vt:lpwstr>
  </property>
</Properties>
</file>