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839" r:id="rId5"/>
    <p:sldId id="887" r:id="rId6"/>
    <p:sldId id="890" r:id="rId7"/>
    <p:sldId id="889" r:id="rId8"/>
    <p:sldId id="891" r:id="rId9"/>
    <p:sldId id="866" r:id="rId10"/>
    <p:sldId id="868" r:id="rId11"/>
    <p:sldId id="869" r:id="rId12"/>
    <p:sldId id="872" r:id="rId13"/>
    <p:sldId id="875" r:id="rId14"/>
    <p:sldId id="876" r:id="rId15"/>
    <p:sldId id="877" r:id="rId16"/>
    <p:sldId id="878" r:id="rId17"/>
    <p:sldId id="880" r:id="rId18"/>
    <p:sldId id="881" r:id="rId19"/>
    <p:sldId id="882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33FF"/>
    <a:srgbClr val="33CC33"/>
    <a:srgbClr val="00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1" autoAdjust="0"/>
    <p:restoredTop sz="92881" autoAdjust="0"/>
  </p:normalViewPr>
  <p:slideViewPr>
    <p:cSldViewPr>
      <p:cViewPr varScale="1">
        <p:scale>
          <a:sx n="147" d="100"/>
          <a:sy n="147" d="100"/>
        </p:scale>
        <p:origin x="882" y="12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00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114300"/>
            <a:ext cx="6934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义</a:t>
            </a:r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人必</a:t>
            </a:r>
            <a:endParaRPr lang="en-US" altLang="zh-CN" sz="8800" b="1" dirty="0" smtClean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因信得生（</a:t>
            </a:r>
            <a:r>
              <a:rPr lang="en-US" altLang="zh-CN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sz="8800" b="1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105401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那时，有施洗的约翰出来，在犹太的旷野传道，说：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 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天国近了，你们应当悔改！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这人就是先知以赛亚所说的。他说：在旷野有人声喊着说：预备主的道，修直他的路！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这约翰身穿骆驼毛的衣服，腰束皮带，吃的是蝗虫、野蜜。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那时，耶路撒冷和犹太全地，并约但河一带地方的人，都出去到约翰那里，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3:6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承认他们的罪，在约但河里受他的洗。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13991"/>
            <a:ext cx="6858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何才能达到这样的状态？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Image result for john the bap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952500"/>
            <a:ext cx="376297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105401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于是，魔鬼离了耶稣，有天使来伺候他。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4:12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耶稣听见约翰下了监，就退到加利利去；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后又离开拿撒勒，往迦百农去，就住在那里。那地方靠海，在西布伦和拿弗他利的边界上。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这是要应验先知以赛亚的话，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说：西布伦地，拿弗他利地，就是沿海的路，约但河外，外邦人的加利利地。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那坐在黑暗里的百姓看见了大光；坐在死荫之地的人有光发现照着他们。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从那时候，耶稣就传起道来，说：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天国近了，你们应当悔改！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13991"/>
            <a:ext cx="6858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何才能达到这样的状态？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Image result for jesus preaching to a crow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9" b="5217"/>
          <a:stretch/>
        </p:blipFill>
        <p:spPr bwMode="auto">
          <a:xfrm>
            <a:off x="5257801" y="1028700"/>
            <a:ext cx="3657599" cy="43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105401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那时，耶稣从加利利的拿撒勒来，在约但河里受了约翰的洗。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1:10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他从水里一上来，就看见天裂开了，圣灵彷彿鸽子，降在他身上。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又有声音从天上来，说：你是我的爱子，我喜悦你。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1:12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圣灵就把耶稣催到旷野里去。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他在旷野四十天，受撒但的试探，并与野兽同在一处，且有天使来伺候他。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约翰下监以后，耶稣来到加利利，宣传神的福音，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说：日期满了，神的国近了。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你们当悔改，信福音！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13991"/>
            <a:ext cx="6858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何才能达到这样的状态？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Image result for jesus preaching to a crow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9" b="5217"/>
          <a:stretch/>
        </p:blipFill>
        <p:spPr bwMode="auto">
          <a:xfrm>
            <a:off x="5257801" y="1028700"/>
            <a:ext cx="3657599" cy="43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105401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1:16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耶稣顺着加利利的海边走，看见西门和西门的兄弟安得烈在海里撒网；他们本是打鱼的。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1:17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耶稣对他们说：来跟从我，我要叫你们得人如得鱼一样。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1:18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他们就立刻捨了网，跟从了他。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1:19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耶稣稍往前走，又见西庇太的儿子雅各和雅各的兄弟约翰在船上补网。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1:20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耶稣随即招呼他们，他们就把父亲西庇太和雇工人留在船上，跟从耶稣去了。</a:t>
            </a:r>
            <a:endParaRPr lang="zh-CN" altLang="en-US" sz="2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13991"/>
            <a:ext cx="6858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何才能达到这样的状态？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28700"/>
            <a:ext cx="340282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4635668"/>
            <a:ext cx="4114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新约中最根本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的悔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改：</a:t>
            </a:r>
            <a:endParaRPr lang="en-US" altLang="zh-CN" sz="30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defRPr/>
            </a:pP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撇下一切来跟随耶稣</a:t>
            </a:r>
            <a:endParaRPr lang="en-US" sz="3000" b="1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4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8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传道</a:t>
            </a:r>
            <a:r>
              <a:rPr lang="zh-CN" altLang="en-US" sz="2800" b="1" dirty="0" smtClean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书</a:t>
            </a:r>
            <a:r>
              <a:rPr lang="en-US" altLang="zh-CN" sz="2800" b="1" dirty="0" smtClean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baseline="30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我心里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说：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来罢，我以喜乐试试你，你好享福！谁知，这也是虚空。</a:t>
            </a:r>
          </a:p>
          <a:p>
            <a:r>
              <a:rPr lang="en-US" altLang="zh-CN" sz="2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我指嬉笑说：这是狂妄。论喜乐说：有何功效呢？</a:t>
            </a:r>
          </a:p>
          <a:p>
            <a:r>
              <a:rPr lang="en-US" altLang="zh-CN" sz="2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我心里察究，如何用酒使我肉体舒畅，我心却仍以智慧引导我；又如何持住愚昧，等我看明世人，在天下一生当行何事为美。</a:t>
            </a:r>
          </a:p>
          <a:p>
            <a:r>
              <a:rPr lang="en-US" altLang="zh-CN" sz="2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我为自己动大工程，建造房屋，栽种葡萄园，</a:t>
            </a:r>
          </a:p>
          <a:p>
            <a:r>
              <a:rPr lang="en-US" altLang="zh-CN" sz="2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修造园囿，在其中栽种各样果木树；</a:t>
            </a:r>
          </a:p>
          <a:p>
            <a:r>
              <a:rPr lang="en-US" altLang="zh-CN" sz="2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挖造水池，用以浇灌嫩小的树木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0" y="13991"/>
            <a:ext cx="6858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悔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改的人可以看清楚什么？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传道</a:t>
            </a:r>
            <a:r>
              <a:rPr lang="zh-CN" altLang="en-US" sz="2800" b="1" dirty="0" smtClean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书</a:t>
            </a:r>
            <a:r>
              <a:rPr lang="en-US" altLang="zh-CN" sz="2800" b="1" dirty="0" smtClean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我买了仆婢，也有生在家中的仆婢；又有许多牛群羊群，胜过以前在耶路撒冷众人所有的。</a:t>
            </a:r>
          </a:p>
          <a:p>
            <a:r>
              <a:rPr lang="en-US" altLang="zh-CN" sz="2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我又为自己积蓄金银和君王的财宝，并各省的财宝；又得唱歌的男女和世人所喜爱的物，并许多的妃嫔。</a:t>
            </a:r>
          </a:p>
          <a:p>
            <a:r>
              <a:rPr lang="en-US" altLang="zh-CN" sz="2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这样，我就日见昌盛，胜过以前在耶路撒冷的众人。我的智慧仍然存留。</a:t>
            </a:r>
          </a:p>
          <a:p>
            <a:r>
              <a:rPr lang="en-US" altLang="zh-CN" sz="2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凡我眼所求的，我没有留下不给他的；我心所乐的，我没有禁止不享受的；因我的心为我一切所劳碌的快乐，这就是我从劳碌中所得的分。</a:t>
            </a:r>
          </a:p>
          <a:p>
            <a:r>
              <a:rPr lang="en-US" altLang="zh-CN" sz="28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后来，我察看我手所经营的一切事和我劳碌所成的功。谁知都是虚空，都是捕风；在日光之下毫无益处。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0" y="13991"/>
            <a:ext cx="6858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悔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改的人可以看清楚什么？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road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85" y="-114300"/>
            <a:ext cx="9187785" cy="61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tasteoflifebysabi.files.wordpress.com/2012/01/ris-ver.jpg?w=604&amp;h=4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500"/>
            <a:ext cx="9601200" cy="720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road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" y="-342900"/>
            <a:ext cx="9296400" cy="66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braham's city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48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744" y="2324100"/>
            <a:ext cx="5381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4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12:1 </a:t>
            </a:r>
            <a:r>
              <a:rPr lang="zh-CN" altLang="en-US" sz="24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我们既有这许多的见證人，如同云彩围着我们，就当放下各样的重担，脱去容易缠累我们的罪，存心忍耐，奔那摆在我们前头的路程，</a:t>
            </a:r>
            <a:r>
              <a:rPr lang="en-US" altLang="zh-CN" sz="24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12:2 </a:t>
            </a:r>
            <a:r>
              <a:rPr lang="zh-CN" altLang="en-US" sz="24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仰望为我们信心创始成终的耶稣（或作：仰望那将真道创始成终的耶稣）。他因那摆在前面的喜乐，就轻看羞辱，忍受了十字架的苦难，便坐在神宝座的右边。</a:t>
            </a:r>
          </a:p>
        </p:txBody>
      </p:sp>
    </p:spTree>
    <p:extLst>
      <p:ext uri="{BB962C8B-B14F-4D97-AF65-F5344CB8AC3E}">
        <p14:creationId xmlns:p14="http://schemas.microsoft.com/office/powerpoint/2010/main" val="28348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4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32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你们要追念往日，蒙了光照以后所忍受大争战的各样苦难：</a:t>
            </a:r>
          </a:p>
          <a:p>
            <a:r>
              <a:rPr lang="en-US" altLang="zh-CN" sz="24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一面被毁谤，遭患难，成了戏景，叫众人观看；一面陪伴那些受这样苦难的人。</a:t>
            </a:r>
          </a:p>
          <a:p>
            <a:r>
              <a:rPr lang="en-US" altLang="zh-CN" sz="24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因为你们体恤了那些被捆锁的人，并且你们的家业被人抢去，也甘心忍受，知道自己有更美长存的家业。</a:t>
            </a:r>
          </a:p>
          <a:p>
            <a:r>
              <a:rPr lang="en-US" altLang="zh-CN" sz="24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所以，你们不可丢弃勇敢的心；存这样的心必得大赏赐。</a:t>
            </a:r>
          </a:p>
          <a:p>
            <a:r>
              <a:rPr lang="en-US" altLang="zh-CN" sz="24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36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你们必须忍耐，使你们行完了神的旨意，就可以得着所应许的。</a:t>
            </a:r>
          </a:p>
          <a:p>
            <a:r>
              <a:rPr lang="en-US" altLang="zh-CN" sz="24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37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因为还有一点点时候，那要来的就来，并不迟延；</a:t>
            </a:r>
          </a:p>
          <a:p>
            <a:r>
              <a:rPr lang="en-US" altLang="zh-CN" sz="24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38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只是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义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人必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因信得生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。他若退后，我心里就不喜欢他。</a:t>
            </a:r>
          </a:p>
          <a:p>
            <a:r>
              <a:rPr lang="en-US" altLang="zh-CN" sz="2400" b="1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39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我们却不是退后入沉沦的那等人，乃是有信心以致灵魂得救的人。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希伯来书第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10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3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不从恶人的计谋，不站罪人的道路，不坐亵慢人的座位，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惟喜爱耶和华的律法，昼夜思想，这人便为有福！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他要象一棵树栽在溪水旁，按时候结果子，叶子也不枯乾。凡他所做的尽都顺利。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恶人并不是这样，乃象糠秕被风吹散。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因此，当审判的时候恶人必站立不住；罪人在义人的会中也是如此。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因为耶和华知道义人的道路；恶人的道路却必灭亡。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772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什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么样的人在神眼中才算为义？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028" name="Picture 4" descr="Image result for 亚伯拉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69" y="1028700"/>
            <a:ext cx="3273631" cy="43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不从恶人的计谋，不站罪人的道路，不坐亵慢人的座位，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惟喜爱耶和华的律法，昼夜思想，这人便为有福！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他要象一棵树栽在溪水旁，按时候结果子，叶子也不枯乾。凡他所做的尽都顺利。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恶人并不是这样，乃象糠秕被风吹散。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因此，当审判的时候恶人必站立不住；罪人在义人的会中也是如此。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因为耶和华知道义人的道路；恶人的道路却必灭亡。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3991"/>
            <a:ext cx="7772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什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么样的人在神眼中才算为义？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" name="Picture 6" descr="Image result for 大卫杀歌利亚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26" y="1028700"/>
            <a:ext cx="3273631" cy="43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不从恶人的计谋，不站罪人的道路，不坐亵慢人的座位，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惟喜爱耶和华的律法，昼夜思想，这人便为有福！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他要象一棵树栽在溪水旁，按时候结果子，叶子也不枯乾。凡他所做的尽都顺利。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恶人并不是这样，乃象糠秕被风吹散。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因此，当审判的时候恶人必站立不住；罪人在义人的会中也是如此。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因为耶和华知道义人的道路；恶人的道路却必灭亡。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13991"/>
            <a:ext cx="6858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何才能达到这样的状态？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1" y="952500"/>
            <a:ext cx="3809999" cy="43396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1:14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无论是希腊人、化外人、聪明人、愚拙人，我都欠他们的债，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1:15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所以情愿尽我的力量，将福音也传给你们在罗马的人。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1:16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我不以福音为耻；这福音本是神的大能，要救一切相信的，先是犹太人，后是希腊人。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1:17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因为神的义正在这福音上显明出来；这义是本于信，以致于信。如经上所记：</a:t>
            </a:r>
            <a:r>
              <a:rPr lang="zh-CN" altLang="en-US" sz="2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义人必因信得生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53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</TotalTime>
  <Words>2215</Words>
  <Application>Microsoft Office PowerPoint</Application>
  <PresentationFormat>On-screen Show (16:10)</PresentationFormat>
  <Paragraphs>44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Microsoft YaHei</vt:lpstr>
      <vt:lpstr>Microsoft YaHei</vt:lpstr>
      <vt:lpstr>DFKai-SB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Lin, Kung-En D [COM S]</cp:lastModifiedBy>
  <cp:revision>492</cp:revision>
  <dcterms:created xsi:type="dcterms:W3CDTF">2012-03-04T20:46:38Z</dcterms:created>
  <dcterms:modified xsi:type="dcterms:W3CDTF">2017-01-09T17:03:46Z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