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84" r:id="rId6"/>
  </p:sldMasterIdLst>
  <p:notesMasterIdLst>
    <p:notesMasterId r:id="rId36"/>
  </p:notesMasterIdLst>
  <p:sldIdLst>
    <p:sldId id="680" r:id="rId7"/>
    <p:sldId id="693" r:id="rId8"/>
    <p:sldId id="694" r:id="rId9"/>
    <p:sldId id="695" r:id="rId10"/>
    <p:sldId id="635" r:id="rId11"/>
    <p:sldId id="685" r:id="rId12"/>
    <p:sldId id="686" r:id="rId13"/>
    <p:sldId id="569" r:id="rId14"/>
    <p:sldId id="687" r:id="rId15"/>
    <p:sldId id="691" r:id="rId16"/>
    <p:sldId id="692" r:id="rId17"/>
    <p:sldId id="688" r:id="rId18"/>
    <p:sldId id="682" r:id="rId19"/>
    <p:sldId id="683" r:id="rId20"/>
    <p:sldId id="698" r:id="rId21"/>
    <p:sldId id="699" r:id="rId22"/>
    <p:sldId id="653" r:id="rId23"/>
    <p:sldId id="646" r:id="rId24"/>
    <p:sldId id="654" r:id="rId25"/>
    <p:sldId id="657" r:id="rId26"/>
    <p:sldId id="659" r:id="rId27"/>
    <p:sldId id="662" r:id="rId28"/>
    <p:sldId id="660" r:id="rId29"/>
    <p:sldId id="655" r:id="rId30"/>
    <p:sldId id="651" r:id="rId31"/>
    <p:sldId id="641" r:id="rId32"/>
    <p:sldId id="700" r:id="rId33"/>
    <p:sldId id="696" r:id="rId34"/>
    <p:sldId id="697" r:id="rId35"/>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3333FF"/>
    <a:srgbClr val="0099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2881" autoAdjust="0"/>
  </p:normalViewPr>
  <p:slideViewPr>
    <p:cSldViewPr>
      <p:cViewPr varScale="1">
        <p:scale>
          <a:sx n="102" d="100"/>
          <a:sy n="102" d="100"/>
        </p:scale>
        <p:origin x="-488" y="-104"/>
      </p:cViewPr>
      <p:guideLst>
        <p:guide orient="horz" pos="1800"/>
        <p:guide pos="2880"/>
      </p:guideLst>
    </p:cSldViewPr>
  </p:slideViewPr>
  <p:notesTextViewPr>
    <p:cViewPr>
      <p:scale>
        <a:sx n="3" d="2"/>
        <a:sy n="3" d="2"/>
      </p:scale>
      <p:origin x="0" y="0"/>
    </p:cViewPr>
  </p:notesTextViewPr>
  <p:sorterViewPr>
    <p:cViewPr varScale="1">
      <p:scale>
        <a:sx n="1" d="1"/>
        <a:sy n="1" d="1"/>
      </p:scale>
      <p:origin x="0" y="144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notesMaster" Target="notesMasters/notesMaster1.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4326D-CC68-4B43-BCE3-B8066B58E941}" type="datetimeFigureOut">
              <a:rPr lang="en-US" smtClean="0"/>
              <a:pPr/>
              <a:t>7/19/15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B6E9D-CD08-4417-9E81-65D5DD475A4A}" type="slidenum">
              <a:rPr lang="en-US" smtClean="0"/>
              <a:pPr/>
              <a:t>‹#›</a:t>
            </a:fld>
            <a:endParaRPr lang="en-US"/>
          </a:p>
        </p:txBody>
      </p:sp>
    </p:spTree>
    <p:extLst>
      <p:ext uri="{BB962C8B-B14F-4D97-AF65-F5344CB8AC3E}">
        <p14:creationId xmlns:p14="http://schemas.microsoft.com/office/powerpoint/2010/main" val="296528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7</a:t>
            </a:fld>
            <a:endParaRPr lang="en-US"/>
          </a:p>
        </p:txBody>
      </p:sp>
    </p:spTree>
    <p:extLst>
      <p:ext uri="{BB962C8B-B14F-4D97-AF65-F5344CB8AC3E}">
        <p14:creationId xmlns:p14="http://schemas.microsoft.com/office/powerpoint/2010/main" val="2417758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903560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57854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9</a:t>
            </a:fld>
            <a:endParaRPr lang="en-US"/>
          </a:p>
        </p:txBody>
      </p:sp>
    </p:spTree>
    <p:extLst>
      <p:ext uri="{BB962C8B-B14F-4D97-AF65-F5344CB8AC3E}">
        <p14:creationId xmlns:p14="http://schemas.microsoft.com/office/powerpoint/2010/main" val="235061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10</a:t>
            </a:fld>
            <a:endParaRPr lang="en-US"/>
          </a:p>
        </p:txBody>
      </p:sp>
    </p:spTree>
    <p:extLst>
      <p:ext uri="{BB962C8B-B14F-4D97-AF65-F5344CB8AC3E}">
        <p14:creationId xmlns:p14="http://schemas.microsoft.com/office/powerpoint/2010/main" val="1313125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11</a:t>
            </a:fld>
            <a:endParaRPr lang="en-US"/>
          </a:p>
        </p:txBody>
      </p:sp>
    </p:spTree>
    <p:extLst>
      <p:ext uri="{BB962C8B-B14F-4D97-AF65-F5344CB8AC3E}">
        <p14:creationId xmlns:p14="http://schemas.microsoft.com/office/powerpoint/2010/main" val="579347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8020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39277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2603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36744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92372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7/19/15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7/19/15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7/19/15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725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74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102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2293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305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55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149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87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7/19/15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624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731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903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560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1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051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536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527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685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850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7/19/15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493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1136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071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299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pPr/>
              <a:t>7/19/15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2"/>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2"/>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pPr/>
              <a:t>7/19/15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pPr/>
              <a:t>7/19/15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7/19/15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7/19/15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7/19/15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pPr/>
              <a:t>7/19/15</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881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solidFill>
                  <a:prstClr val="black">
                    <a:tint val="75000"/>
                  </a:prstClr>
                </a:solidFill>
              </a:rPr>
              <a:pPr/>
              <a:t>7/19/15</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0415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8.jpeg"/><Relationship Id="rId5"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5.jpeg"/><Relationship Id="rId7" Type="http://schemas.openxmlformats.org/officeDocument/2006/relationships/image" Target="../media/image20.jpeg"/><Relationship Id="rId8"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emf"/><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emf"/><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8.jpe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1257300"/>
            <a:ext cx="10515600" cy="3046988"/>
          </a:xfrm>
          <a:prstGeom prst="rect">
            <a:avLst/>
          </a:prstGeom>
          <a:noFill/>
          <a:effectLst>
            <a:glow rad="228600">
              <a:schemeClr val="accent2">
                <a:satMod val="175000"/>
                <a:alpha val="40000"/>
              </a:schemeClr>
            </a:glow>
          </a:effectLst>
        </p:spPr>
        <p:txBody>
          <a:bodyPr wrap="square" rtlCol="0">
            <a:spAutoFit/>
          </a:bodyPr>
          <a:lstStyle/>
          <a:p>
            <a:pPr algn="ctr"/>
            <a:r>
              <a:rPr lang="zh-CN" altLang="en-US" sz="9600" b="1" cap="all" dirty="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我</a:t>
            </a:r>
            <a:r>
              <a:rPr lang="zh-CN" altLang="en-US" sz="9600" b="1" cap="all" dirty="0"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的心哪</a:t>
            </a:r>
            <a:endParaRPr lang="en-US" altLang="zh-CN" sz="9600" b="1" cap="all" dirty="0"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endParaRPr>
          </a:p>
          <a:p>
            <a:pPr algn="ctr"/>
            <a:r>
              <a:rPr lang="zh-CN" altLang="en-US" sz="9600" b="1" cap="all" dirty="0"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rPr>
              <a:t>（十）</a:t>
            </a:r>
            <a:endParaRPr lang="en-US" altLang="zh-CN" sz="9600" b="1" cap="all" dirty="0" smtClean="0">
              <a:ln w="9000" cmpd="sng">
                <a:solidFill>
                  <a:srgbClr val="8064A2">
                    <a:shade val="50000"/>
                    <a:satMod val="120000"/>
                  </a:srgbClr>
                </a:solidFill>
                <a:prstDash val="solid"/>
              </a:ln>
              <a:solidFill>
                <a:srgbClr val="0000FF"/>
              </a:solidFill>
              <a:effectLst>
                <a:glow rad="63500">
                  <a:srgbClr val="8064A2">
                    <a:satMod val="175000"/>
                    <a:alpha val="40000"/>
                  </a:srgbClr>
                </a:glow>
              </a:effectLst>
              <a:latin typeface="微软雅黑" pitchFamily="34" charset="-122"/>
              <a:ea typeface="微软雅黑" pitchFamily="34" charset="-122"/>
            </a:endParaRPr>
          </a:p>
        </p:txBody>
      </p:sp>
    </p:spTree>
    <p:extLst>
      <p:ext uri="{BB962C8B-B14F-4D97-AF65-F5344CB8AC3E}">
        <p14:creationId xmlns:p14="http://schemas.microsoft.com/office/powerpoint/2010/main" val="9154325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upload.wikimedia.org/wikipedia/commons/thumb/4/42/Love_Heart_SVG.svg/645px-Love_Heart_SVG.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26258"/>
            <a:ext cx="5334000" cy="472089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219200" y="1181100"/>
            <a:ext cx="7086600" cy="1714501"/>
            <a:chOff x="787705" y="2667000"/>
            <a:chExt cx="8025790" cy="2286000"/>
          </a:xfrm>
        </p:grpSpPr>
        <p:sp>
          <p:nvSpPr>
            <p:cNvPr id="8" name="Oval 7"/>
            <p:cNvSpPr/>
            <p:nvPr/>
          </p:nvSpPr>
          <p:spPr>
            <a:xfrm>
              <a:off x="787705" y="2667000"/>
              <a:ext cx="25908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391797" y="2836333"/>
              <a:ext cx="1295399" cy="1764585"/>
            </a:xfrm>
            <a:prstGeom prst="rect">
              <a:avLst/>
            </a:prstGeom>
            <a:noFill/>
          </p:spPr>
          <p:txBody>
            <a:bodyPr wrap="square" rtlCol="0">
              <a:spAutoFit/>
            </a:bodyPr>
            <a:lstStyle/>
            <a:p>
              <a:r>
                <a:rPr lang="zh-CN" altLang="en-US" sz="8000" b="1" dirty="0" smtClean="0">
                  <a:solidFill>
                    <a:srgbClr val="00B050"/>
                  </a:solidFill>
                  <a:latin typeface="微软雅黑" pitchFamily="34" charset="-122"/>
                  <a:ea typeface="微软雅黑" pitchFamily="34" charset="-122"/>
                </a:rPr>
                <a:t>灵</a:t>
              </a:r>
              <a:endParaRPr lang="en-US" sz="8000" b="1" dirty="0">
                <a:solidFill>
                  <a:srgbClr val="00B050"/>
                </a:solidFill>
                <a:latin typeface="微软雅黑" pitchFamily="34" charset="-122"/>
                <a:ea typeface="微软雅黑" pitchFamily="34" charset="-122"/>
              </a:endParaRPr>
            </a:p>
          </p:txBody>
        </p:sp>
        <p:sp>
          <p:nvSpPr>
            <p:cNvPr id="14" name="Oval 13"/>
            <p:cNvSpPr/>
            <p:nvPr/>
          </p:nvSpPr>
          <p:spPr>
            <a:xfrm>
              <a:off x="6222695" y="2667000"/>
              <a:ext cx="2590800" cy="2285999"/>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505200" y="2667000"/>
              <a:ext cx="25908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817606" y="2836333"/>
              <a:ext cx="1219200" cy="1764584"/>
            </a:xfrm>
            <a:prstGeom prst="rect">
              <a:avLst/>
            </a:prstGeom>
            <a:noFill/>
          </p:spPr>
          <p:txBody>
            <a:bodyPr wrap="square" rtlCol="0">
              <a:spAutoFit/>
            </a:bodyPr>
            <a:lstStyle/>
            <a:p>
              <a:r>
                <a:rPr lang="zh-CN" altLang="en-US" sz="8000" b="1" dirty="0" smtClean="0">
                  <a:solidFill>
                    <a:srgbClr val="336600"/>
                  </a:solidFill>
                  <a:effectLst>
                    <a:glow rad="127000">
                      <a:schemeClr val="tx1"/>
                    </a:glow>
                  </a:effectLst>
                  <a:latin typeface="微软雅黑" pitchFamily="34" charset="-122"/>
                  <a:ea typeface="微软雅黑" pitchFamily="34" charset="-122"/>
                </a:rPr>
                <a:t>体</a:t>
              </a:r>
              <a:endParaRPr lang="en-US" sz="8000" b="1" dirty="0">
                <a:solidFill>
                  <a:srgbClr val="336600"/>
                </a:solidFill>
                <a:effectLst>
                  <a:glow rad="127000">
                    <a:schemeClr val="tx1"/>
                  </a:glow>
                </a:effectLst>
                <a:latin typeface="微软雅黑" pitchFamily="34" charset="-122"/>
                <a:ea typeface="微软雅黑" pitchFamily="34" charset="-122"/>
              </a:endParaRPr>
            </a:p>
          </p:txBody>
        </p:sp>
        <p:sp>
          <p:nvSpPr>
            <p:cNvPr id="6" name="TextBox 5"/>
            <p:cNvSpPr txBox="1"/>
            <p:nvPr/>
          </p:nvSpPr>
          <p:spPr>
            <a:xfrm>
              <a:off x="4153359" y="2937933"/>
              <a:ext cx="1295400" cy="1764585"/>
            </a:xfrm>
            <a:prstGeom prst="rect">
              <a:avLst/>
            </a:prstGeom>
            <a:noFill/>
          </p:spPr>
          <p:txBody>
            <a:bodyPr wrap="square" rtlCol="0">
              <a:spAutoFit/>
            </a:bodyPr>
            <a:lstStyle/>
            <a:p>
              <a:r>
                <a:rPr lang="zh-CN" altLang="en-US" sz="8000" b="1" dirty="0" smtClean="0">
                  <a:solidFill>
                    <a:srgbClr val="336600"/>
                  </a:solidFill>
                  <a:effectLst>
                    <a:glow rad="127000">
                      <a:schemeClr val="tx1"/>
                    </a:glow>
                  </a:effectLst>
                  <a:latin typeface="微软雅黑" pitchFamily="34" charset="-122"/>
                  <a:ea typeface="微软雅黑" pitchFamily="34" charset="-122"/>
                </a:rPr>
                <a:t>魂</a:t>
              </a:r>
              <a:endParaRPr lang="en-US" sz="8000" b="1" dirty="0">
                <a:solidFill>
                  <a:srgbClr val="336600"/>
                </a:solidFill>
                <a:effectLst>
                  <a:glow rad="127000">
                    <a:schemeClr val="tx1"/>
                  </a:glow>
                </a:effectLst>
                <a:latin typeface="微软雅黑" pitchFamily="34" charset="-122"/>
                <a:ea typeface="微软雅黑" pitchFamily="34" charset="-122"/>
              </a:endParaRPr>
            </a:p>
          </p:txBody>
        </p:sp>
      </p:grpSp>
      <p:sp>
        <p:nvSpPr>
          <p:cNvPr id="2" name="TextBox 1"/>
          <p:cNvSpPr txBox="1"/>
          <p:nvPr/>
        </p:nvSpPr>
        <p:spPr>
          <a:xfrm>
            <a:off x="1395635" y="2933700"/>
            <a:ext cx="4369745" cy="707886"/>
          </a:xfrm>
          <a:prstGeom prst="rect">
            <a:avLst/>
          </a:prstGeom>
          <a:noFill/>
        </p:spPr>
        <p:txBody>
          <a:bodyPr wrap="square" rtlCol="0">
            <a:spAutoFit/>
          </a:bodyPr>
          <a:lstStyle/>
          <a:p>
            <a:pPr algn="ctr"/>
            <a:r>
              <a:rPr lang="zh-CN" altLang="en-US" sz="4000" b="1" dirty="0">
                <a:solidFill>
                  <a:srgbClr val="00B050"/>
                </a:solidFill>
                <a:latin typeface="微软雅黑" panose="020B0503020204020204" pitchFamily="34" charset="-122"/>
                <a:ea typeface="微软雅黑" panose="020B0503020204020204" pitchFamily="34" charset="-122"/>
              </a:rPr>
              <a:t>内</a:t>
            </a:r>
            <a:r>
              <a:rPr lang="zh-CN" altLang="en-US" sz="4000" b="1" dirty="0" smtClean="0">
                <a:solidFill>
                  <a:srgbClr val="00B050"/>
                </a:solidFill>
                <a:latin typeface="微软雅黑" panose="020B0503020204020204" pitchFamily="34" charset="-122"/>
                <a:ea typeface="微软雅黑" panose="020B0503020204020204" pitchFamily="34" charset="-122"/>
              </a:rPr>
              <a:t>心相信的话语</a:t>
            </a:r>
            <a:endParaRPr lang="en-US" sz="4000" b="1" dirty="0">
              <a:solidFill>
                <a:srgbClr val="00B05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395635" y="3543300"/>
            <a:ext cx="4369745" cy="1323439"/>
          </a:xfrm>
          <a:prstGeom prst="rect">
            <a:avLst/>
          </a:prstGeom>
          <a:noFill/>
        </p:spPr>
        <p:txBody>
          <a:bodyPr wrap="square" rtlCol="0">
            <a:spAutoFit/>
          </a:bodyPr>
          <a:lstStyle/>
          <a:p>
            <a:pPr algn="ctr"/>
            <a:r>
              <a:rPr lang="zh-CN" altLang="en-US" sz="4000" b="1" dirty="0">
                <a:latin typeface="微软雅黑" panose="020B0503020204020204" pitchFamily="34" charset="-122"/>
                <a:ea typeface="微软雅黑" panose="020B0503020204020204" pitchFamily="34" charset="-122"/>
              </a:rPr>
              <a:t>内</a:t>
            </a:r>
            <a:r>
              <a:rPr lang="zh-CN" altLang="en-US" sz="4000" b="1" dirty="0" smtClean="0">
                <a:latin typeface="微软雅黑" panose="020B0503020204020204" pitchFamily="34" charset="-122"/>
                <a:ea typeface="微软雅黑" panose="020B0503020204020204" pitchFamily="34" charset="-122"/>
              </a:rPr>
              <a:t>心相信</a:t>
            </a:r>
            <a:endParaRPr lang="en-US" altLang="zh-CN" sz="4000" b="1" dirty="0" smtClean="0">
              <a:latin typeface="微软雅黑" panose="020B0503020204020204" pitchFamily="34" charset="-122"/>
              <a:ea typeface="微软雅黑" panose="020B0503020204020204" pitchFamily="34" charset="-122"/>
            </a:endParaRPr>
          </a:p>
          <a:p>
            <a:pPr algn="ctr"/>
            <a:r>
              <a:rPr lang="zh-CN" altLang="en-US" sz="4000" b="1" dirty="0" smtClean="0">
                <a:latin typeface="微软雅黑" panose="020B0503020204020204" pitchFamily="34" charset="-122"/>
                <a:ea typeface="微软雅黑" panose="020B0503020204020204" pitchFamily="34" charset="-122"/>
              </a:rPr>
              <a:t>的话语</a:t>
            </a:r>
            <a:endParaRPr lang="en-US" sz="4000" b="1" dirty="0">
              <a:latin typeface="微软雅黑" panose="020B0503020204020204" pitchFamily="34" charset="-122"/>
              <a:ea typeface="微软雅黑" panose="020B0503020204020204" pitchFamily="34" charset="-122"/>
            </a:endParaRPr>
          </a:p>
        </p:txBody>
      </p:sp>
      <p:sp>
        <p:nvSpPr>
          <p:cNvPr id="12" name="TextBox 11"/>
          <p:cNvSpPr txBox="1"/>
          <p:nvPr/>
        </p:nvSpPr>
        <p:spPr>
          <a:xfrm>
            <a:off x="0" y="3601"/>
            <a:ext cx="6858000"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solidFill>
                  <a:srgbClr val="009900"/>
                </a:solidFill>
                <a:effectLst>
                  <a:outerShdw blurRad="76200" dist="50800" dir="5400000" algn="tl" rotWithShape="0">
                    <a:srgbClr val="000000">
                      <a:alpha val="65000"/>
                    </a:srgbClr>
                  </a:outerShdw>
                </a:effectLst>
                <a:latin typeface="微软雅黑" pitchFamily="34" charset="-122"/>
                <a:ea typeface="微软雅黑" pitchFamily="34" charset="-122"/>
              </a:rPr>
              <a:t>心意更新</a:t>
            </a:r>
            <a:endParaRPr lang="en-US" altLang="zh-CN" sz="4800" b="1" spc="50" dirty="0" smtClean="0">
              <a:ln w="11430"/>
              <a:solidFill>
                <a:srgbClr val="00990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6319207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upload.wikimedia.org/wikipedia/commons/thumb/4/42/Love_Heart_SVG.svg/645px-Love_Heart_SVG.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26258"/>
            <a:ext cx="5334000" cy="472089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219200" y="1181100"/>
            <a:ext cx="7086600" cy="1714501"/>
            <a:chOff x="787705" y="2667000"/>
            <a:chExt cx="8025790" cy="2286000"/>
          </a:xfrm>
        </p:grpSpPr>
        <p:sp>
          <p:nvSpPr>
            <p:cNvPr id="8" name="Oval 7"/>
            <p:cNvSpPr/>
            <p:nvPr/>
          </p:nvSpPr>
          <p:spPr>
            <a:xfrm>
              <a:off x="787705" y="2667000"/>
              <a:ext cx="25908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391797" y="2836333"/>
              <a:ext cx="1295399" cy="1764585"/>
            </a:xfrm>
            <a:prstGeom prst="rect">
              <a:avLst/>
            </a:prstGeom>
            <a:noFill/>
          </p:spPr>
          <p:txBody>
            <a:bodyPr wrap="square" rtlCol="0">
              <a:spAutoFit/>
            </a:bodyPr>
            <a:lstStyle/>
            <a:p>
              <a:r>
                <a:rPr lang="zh-CN" altLang="en-US" sz="8000" b="1" dirty="0" smtClean="0">
                  <a:solidFill>
                    <a:srgbClr val="00B050"/>
                  </a:solidFill>
                  <a:latin typeface="微软雅黑" pitchFamily="34" charset="-122"/>
                  <a:ea typeface="微软雅黑" pitchFamily="34" charset="-122"/>
                </a:rPr>
                <a:t>灵</a:t>
              </a:r>
              <a:endParaRPr lang="en-US" sz="8000" b="1" dirty="0">
                <a:solidFill>
                  <a:srgbClr val="00B050"/>
                </a:solidFill>
                <a:latin typeface="微软雅黑" pitchFamily="34" charset="-122"/>
                <a:ea typeface="微软雅黑" pitchFamily="34" charset="-122"/>
              </a:endParaRPr>
            </a:p>
          </p:txBody>
        </p:sp>
        <p:sp>
          <p:nvSpPr>
            <p:cNvPr id="14" name="Oval 13"/>
            <p:cNvSpPr/>
            <p:nvPr/>
          </p:nvSpPr>
          <p:spPr>
            <a:xfrm>
              <a:off x="6222695" y="2667000"/>
              <a:ext cx="2590800" cy="2285999"/>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505200" y="2667000"/>
              <a:ext cx="25908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817606" y="2836333"/>
              <a:ext cx="1219200" cy="1764584"/>
            </a:xfrm>
            <a:prstGeom prst="rect">
              <a:avLst/>
            </a:prstGeom>
            <a:noFill/>
          </p:spPr>
          <p:txBody>
            <a:bodyPr wrap="square" rtlCol="0">
              <a:spAutoFit/>
            </a:bodyPr>
            <a:lstStyle/>
            <a:p>
              <a:r>
                <a:rPr lang="zh-CN" altLang="en-US" sz="8000" b="1" dirty="0" smtClean="0">
                  <a:solidFill>
                    <a:srgbClr val="336600"/>
                  </a:solidFill>
                  <a:effectLst>
                    <a:glow rad="127000">
                      <a:schemeClr val="bg1">
                        <a:lumMod val="75000"/>
                      </a:schemeClr>
                    </a:glow>
                  </a:effectLst>
                  <a:latin typeface="微软雅黑" pitchFamily="34" charset="-122"/>
                  <a:ea typeface="微软雅黑" pitchFamily="34" charset="-122"/>
                </a:rPr>
                <a:t>体</a:t>
              </a:r>
              <a:endParaRPr lang="en-US" sz="8000" b="1" dirty="0">
                <a:solidFill>
                  <a:srgbClr val="336600"/>
                </a:solidFill>
                <a:effectLst>
                  <a:glow rad="127000">
                    <a:schemeClr val="bg1">
                      <a:lumMod val="75000"/>
                    </a:schemeClr>
                  </a:glow>
                </a:effectLst>
                <a:latin typeface="微软雅黑" pitchFamily="34" charset="-122"/>
                <a:ea typeface="微软雅黑" pitchFamily="34" charset="-122"/>
              </a:endParaRPr>
            </a:p>
          </p:txBody>
        </p:sp>
        <p:sp>
          <p:nvSpPr>
            <p:cNvPr id="6" name="TextBox 5"/>
            <p:cNvSpPr txBox="1"/>
            <p:nvPr/>
          </p:nvSpPr>
          <p:spPr>
            <a:xfrm>
              <a:off x="4153359" y="2937933"/>
              <a:ext cx="1295400" cy="1764585"/>
            </a:xfrm>
            <a:prstGeom prst="rect">
              <a:avLst/>
            </a:prstGeom>
            <a:noFill/>
            <a:effectLst>
              <a:glow rad="139700">
                <a:srgbClr val="336600">
                  <a:alpha val="40000"/>
                </a:srgbClr>
              </a:glow>
            </a:effectLst>
          </p:spPr>
          <p:txBody>
            <a:bodyPr wrap="square" rtlCol="0">
              <a:spAutoFit/>
            </a:bodyPr>
            <a:lstStyle/>
            <a:p>
              <a:r>
                <a:rPr lang="zh-CN" altLang="en-US" sz="8000" b="1" dirty="0" smtClean="0">
                  <a:solidFill>
                    <a:srgbClr val="009900"/>
                  </a:solidFill>
                  <a:effectLst>
                    <a:glow rad="127000">
                      <a:schemeClr val="bg1">
                        <a:lumMod val="65000"/>
                      </a:schemeClr>
                    </a:glow>
                  </a:effectLst>
                  <a:latin typeface="微软雅黑" pitchFamily="34" charset="-122"/>
                  <a:ea typeface="微软雅黑" pitchFamily="34" charset="-122"/>
                </a:rPr>
                <a:t>魂</a:t>
              </a:r>
              <a:endParaRPr lang="en-US" sz="8000" b="1" dirty="0">
                <a:solidFill>
                  <a:srgbClr val="009900"/>
                </a:solidFill>
                <a:effectLst>
                  <a:glow rad="127000">
                    <a:schemeClr val="bg1">
                      <a:lumMod val="65000"/>
                    </a:schemeClr>
                  </a:glow>
                </a:effectLst>
                <a:latin typeface="微软雅黑" pitchFamily="34" charset="-122"/>
                <a:ea typeface="微软雅黑" pitchFamily="34" charset="-122"/>
              </a:endParaRPr>
            </a:p>
          </p:txBody>
        </p:sp>
      </p:grpSp>
      <p:sp>
        <p:nvSpPr>
          <p:cNvPr id="2" name="TextBox 1"/>
          <p:cNvSpPr txBox="1"/>
          <p:nvPr/>
        </p:nvSpPr>
        <p:spPr>
          <a:xfrm>
            <a:off x="1395635" y="2857500"/>
            <a:ext cx="4369745" cy="1785104"/>
          </a:xfrm>
          <a:prstGeom prst="rect">
            <a:avLst/>
          </a:prstGeom>
          <a:noFill/>
        </p:spPr>
        <p:txBody>
          <a:bodyPr wrap="square" rtlCol="0">
            <a:spAutoFit/>
          </a:bodyPr>
          <a:lstStyle/>
          <a:p>
            <a:pPr algn="ctr"/>
            <a:r>
              <a:rPr lang="zh-CN" altLang="en-US" sz="5500" b="1" dirty="0">
                <a:solidFill>
                  <a:srgbClr val="00B050"/>
                </a:solidFill>
                <a:latin typeface="微软雅黑" panose="020B0503020204020204" pitchFamily="34" charset="-122"/>
                <a:ea typeface="微软雅黑" panose="020B0503020204020204" pitchFamily="34" charset="-122"/>
              </a:rPr>
              <a:t>内</a:t>
            </a:r>
            <a:r>
              <a:rPr lang="zh-CN" altLang="en-US" sz="5500" b="1" dirty="0" smtClean="0">
                <a:solidFill>
                  <a:srgbClr val="00B050"/>
                </a:solidFill>
                <a:latin typeface="微软雅黑" panose="020B0503020204020204" pitchFamily="34" charset="-122"/>
                <a:ea typeface="微软雅黑" panose="020B0503020204020204" pitchFamily="34" charset="-122"/>
              </a:rPr>
              <a:t>心相信</a:t>
            </a:r>
            <a:endParaRPr lang="en-US" altLang="zh-CN" sz="5500" b="1" dirty="0" smtClean="0">
              <a:solidFill>
                <a:srgbClr val="00B050"/>
              </a:solidFill>
              <a:latin typeface="微软雅黑" panose="020B0503020204020204" pitchFamily="34" charset="-122"/>
              <a:ea typeface="微软雅黑" panose="020B0503020204020204" pitchFamily="34" charset="-122"/>
            </a:endParaRPr>
          </a:p>
          <a:p>
            <a:pPr algn="ctr"/>
            <a:r>
              <a:rPr lang="zh-CN" altLang="en-US" sz="5500" b="1" dirty="0" smtClean="0">
                <a:solidFill>
                  <a:srgbClr val="00B050"/>
                </a:solidFill>
                <a:latin typeface="微软雅黑" panose="020B0503020204020204" pitchFamily="34" charset="-122"/>
                <a:ea typeface="微软雅黑" panose="020B0503020204020204" pitchFamily="34" charset="-122"/>
              </a:rPr>
              <a:t>的话语</a:t>
            </a:r>
            <a:endParaRPr lang="en-US" sz="5500" b="1" dirty="0">
              <a:solidFill>
                <a:srgbClr val="00B05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395635" y="4533900"/>
            <a:ext cx="4369745" cy="707886"/>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内</a:t>
            </a:r>
            <a:r>
              <a:rPr lang="zh-CN" altLang="en-US" sz="2000" b="1" dirty="0" smtClean="0">
                <a:latin typeface="微软雅黑" panose="020B0503020204020204" pitchFamily="34" charset="-122"/>
                <a:ea typeface="微软雅黑" panose="020B0503020204020204" pitchFamily="34" charset="-122"/>
              </a:rPr>
              <a:t>心相信</a:t>
            </a:r>
            <a:endParaRPr lang="en-US" altLang="zh-CN" sz="2000" b="1" dirty="0" smtClean="0">
              <a:latin typeface="微软雅黑" panose="020B0503020204020204" pitchFamily="34" charset="-122"/>
              <a:ea typeface="微软雅黑" panose="020B0503020204020204" pitchFamily="34" charset="-122"/>
            </a:endParaRPr>
          </a:p>
          <a:p>
            <a:pPr algn="ctr"/>
            <a:r>
              <a:rPr lang="zh-CN" altLang="en-US" sz="2000" b="1" dirty="0" smtClean="0">
                <a:latin typeface="微软雅黑" panose="020B0503020204020204" pitchFamily="34" charset="-122"/>
                <a:ea typeface="微软雅黑" panose="020B0503020204020204" pitchFamily="34" charset="-122"/>
              </a:rPr>
              <a:t>的话语</a:t>
            </a:r>
            <a:endParaRPr lang="en-US" sz="2000" b="1" dirty="0">
              <a:latin typeface="微软雅黑" panose="020B0503020204020204" pitchFamily="34" charset="-122"/>
              <a:ea typeface="微软雅黑" panose="020B0503020204020204" pitchFamily="34" charset="-122"/>
            </a:endParaRPr>
          </a:p>
        </p:txBody>
      </p:sp>
      <p:sp>
        <p:nvSpPr>
          <p:cNvPr id="15" name="TextBox 14"/>
          <p:cNvSpPr txBox="1"/>
          <p:nvPr/>
        </p:nvSpPr>
        <p:spPr>
          <a:xfrm>
            <a:off x="0" y="3601"/>
            <a:ext cx="6858000"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solidFill>
                  <a:srgbClr val="009900"/>
                </a:solidFill>
                <a:effectLst>
                  <a:outerShdw blurRad="76200" dist="50800" dir="5400000" algn="tl" rotWithShape="0">
                    <a:srgbClr val="000000">
                      <a:alpha val="65000"/>
                    </a:srgbClr>
                  </a:outerShdw>
                </a:effectLst>
                <a:latin typeface="微软雅黑" pitchFamily="34" charset="-122"/>
                <a:ea typeface="微软雅黑" pitchFamily="34" charset="-122"/>
              </a:rPr>
              <a:t>心意更新</a:t>
            </a:r>
            <a:endParaRPr lang="en-US" altLang="zh-CN" sz="4800" b="1" spc="50" dirty="0" smtClean="0">
              <a:ln w="11430"/>
              <a:solidFill>
                <a:srgbClr val="00990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0561824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upload.wikimedia.org/wikipedia/commons/thumb/4/42/Love_Heart_SVG.svg/645px-Love_Heart_SVG.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79805"/>
            <a:ext cx="5334000" cy="472089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076547" y="1066800"/>
            <a:ext cx="7086600" cy="1714501"/>
            <a:chOff x="787705" y="2667000"/>
            <a:chExt cx="8025790" cy="2286000"/>
          </a:xfrm>
        </p:grpSpPr>
        <p:sp>
          <p:nvSpPr>
            <p:cNvPr id="8" name="Oval 7"/>
            <p:cNvSpPr/>
            <p:nvPr/>
          </p:nvSpPr>
          <p:spPr>
            <a:xfrm>
              <a:off x="787705" y="2667000"/>
              <a:ext cx="25908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1391797" y="2836333"/>
              <a:ext cx="1295399" cy="1764585"/>
            </a:xfrm>
            <a:prstGeom prst="rect">
              <a:avLst/>
            </a:prstGeom>
            <a:noFill/>
          </p:spPr>
          <p:txBody>
            <a:bodyPr wrap="square" rtlCol="0">
              <a:spAutoFit/>
            </a:bodyPr>
            <a:lstStyle/>
            <a:p>
              <a:r>
                <a:rPr lang="zh-CN" altLang="en-US" sz="8000" b="1" dirty="0" smtClean="0">
                  <a:solidFill>
                    <a:srgbClr val="00B050"/>
                  </a:solidFill>
                  <a:latin typeface="微软雅黑" pitchFamily="34" charset="-122"/>
                  <a:ea typeface="微软雅黑" pitchFamily="34" charset="-122"/>
                </a:rPr>
                <a:t>灵</a:t>
              </a:r>
              <a:endParaRPr lang="en-US" sz="8000" b="1" dirty="0">
                <a:solidFill>
                  <a:srgbClr val="00B050"/>
                </a:solidFill>
                <a:latin typeface="微软雅黑" pitchFamily="34" charset="-122"/>
                <a:ea typeface="微软雅黑" pitchFamily="34" charset="-122"/>
              </a:endParaRPr>
            </a:p>
          </p:txBody>
        </p:sp>
        <p:sp>
          <p:nvSpPr>
            <p:cNvPr id="14" name="Oval 13"/>
            <p:cNvSpPr/>
            <p:nvPr/>
          </p:nvSpPr>
          <p:spPr>
            <a:xfrm>
              <a:off x="6222695" y="2667000"/>
              <a:ext cx="2590800" cy="2285999"/>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Oval 12"/>
            <p:cNvSpPr/>
            <p:nvPr/>
          </p:nvSpPr>
          <p:spPr>
            <a:xfrm>
              <a:off x="3505200" y="2667000"/>
              <a:ext cx="25908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6817606" y="2836333"/>
              <a:ext cx="1219200" cy="1764584"/>
            </a:xfrm>
            <a:prstGeom prst="rect">
              <a:avLst/>
            </a:prstGeom>
            <a:noFill/>
          </p:spPr>
          <p:txBody>
            <a:bodyPr wrap="square" rtlCol="0">
              <a:spAutoFit/>
            </a:bodyPr>
            <a:lstStyle/>
            <a:p>
              <a:r>
                <a:rPr lang="zh-CN" altLang="en-US" sz="8000" b="1" dirty="0" smtClean="0">
                  <a:solidFill>
                    <a:srgbClr val="0070C0"/>
                  </a:solidFill>
                  <a:latin typeface="微软雅黑" pitchFamily="34" charset="-122"/>
                  <a:ea typeface="微软雅黑" pitchFamily="34" charset="-122"/>
                </a:rPr>
                <a:t>体</a:t>
              </a:r>
              <a:endParaRPr lang="en-US" sz="8000" b="1" dirty="0">
                <a:solidFill>
                  <a:srgbClr val="0070C0"/>
                </a:solidFill>
                <a:latin typeface="微软雅黑" pitchFamily="34" charset="-122"/>
                <a:ea typeface="微软雅黑" pitchFamily="34" charset="-122"/>
              </a:endParaRPr>
            </a:p>
          </p:txBody>
        </p:sp>
        <p:sp>
          <p:nvSpPr>
            <p:cNvPr id="6" name="TextBox 5"/>
            <p:cNvSpPr txBox="1"/>
            <p:nvPr/>
          </p:nvSpPr>
          <p:spPr>
            <a:xfrm>
              <a:off x="4153359" y="2937933"/>
              <a:ext cx="1295400" cy="1764585"/>
            </a:xfrm>
            <a:prstGeom prst="rect">
              <a:avLst/>
            </a:prstGeom>
            <a:noFill/>
          </p:spPr>
          <p:txBody>
            <a:bodyPr wrap="square" rtlCol="0">
              <a:spAutoFit/>
            </a:bodyPr>
            <a:lstStyle/>
            <a:p>
              <a:r>
                <a:rPr lang="zh-CN" altLang="en-US" sz="8000" b="1" dirty="0" smtClean="0">
                  <a:solidFill>
                    <a:srgbClr val="FF0000"/>
                  </a:solidFill>
                  <a:latin typeface="微软雅黑" pitchFamily="34" charset="-122"/>
                  <a:ea typeface="微软雅黑" pitchFamily="34" charset="-122"/>
                </a:rPr>
                <a:t>魂</a:t>
              </a:r>
              <a:endParaRPr lang="en-US" sz="8000" b="1" dirty="0">
                <a:solidFill>
                  <a:prstClr val="black"/>
                </a:solidFill>
                <a:latin typeface="微软雅黑" pitchFamily="34" charset="-122"/>
                <a:ea typeface="微软雅黑" pitchFamily="34" charset="-122"/>
              </a:endParaRPr>
            </a:p>
          </p:txBody>
        </p:sp>
      </p:grpSp>
      <p:pic>
        <p:nvPicPr>
          <p:cNvPr id="45" name="Picture 2" descr="http://www.flowserve.com/files/Files/Images/Products/Flowcontrol/Argus/ARAPH0002-W-FK75M.jpg"/>
          <p:cNvPicPr>
            <a:picLocks noChangeAspect="1" noChangeArrowheads="1"/>
          </p:cNvPicPr>
          <p:nvPr/>
        </p:nvPicPr>
        <p:blipFill>
          <a:blip r:embed="rId4" cstate="print"/>
          <a:srcRect/>
          <a:stretch>
            <a:fillRect/>
          </a:stretch>
        </p:blipFill>
        <p:spPr bwMode="auto">
          <a:xfrm>
            <a:off x="3017770" y="2669289"/>
            <a:ext cx="880448" cy="733707"/>
          </a:xfrm>
          <a:prstGeom prst="rect">
            <a:avLst/>
          </a:prstGeom>
          <a:noFill/>
        </p:spPr>
      </p:pic>
      <p:sp>
        <p:nvSpPr>
          <p:cNvPr id="2" name="TextBox 1"/>
          <p:cNvSpPr txBox="1"/>
          <p:nvPr/>
        </p:nvSpPr>
        <p:spPr>
          <a:xfrm>
            <a:off x="1252985" y="3350383"/>
            <a:ext cx="4369745" cy="707886"/>
          </a:xfrm>
          <a:prstGeom prst="rect">
            <a:avLst/>
          </a:prstGeom>
          <a:noFill/>
        </p:spPr>
        <p:txBody>
          <a:bodyPr wrap="square" rtlCol="0">
            <a:spAutoFit/>
          </a:bodyPr>
          <a:lstStyle/>
          <a:p>
            <a:pPr algn="ctr"/>
            <a:r>
              <a:rPr lang="zh-CN" altLang="en-US" sz="4000" b="1" dirty="0">
                <a:solidFill>
                  <a:srgbClr val="FFFF00"/>
                </a:solidFill>
                <a:latin typeface="微软雅黑" panose="020B0503020204020204" pitchFamily="34" charset="-122"/>
                <a:ea typeface="微软雅黑" panose="020B0503020204020204" pitchFamily="34" charset="-122"/>
              </a:rPr>
              <a:t>内</a:t>
            </a:r>
            <a:r>
              <a:rPr lang="zh-CN" altLang="en-US" sz="4000" b="1" dirty="0" smtClean="0">
                <a:solidFill>
                  <a:srgbClr val="FFFF00"/>
                </a:solidFill>
                <a:latin typeface="微软雅黑" panose="020B0503020204020204" pitchFamily="34" charset="-122"/>
                <a:ea typeface="微软雅黑" panose="020B0503020204020204" pitchFamily="34" charset="-122"/>
              </a:rPr>
              <a:t>心相信的话语</a:t>
            </a:r>
            <a:endParaRPr lang="en-US" sz="4000" b="1" dirty="0">
              <a:solidFill>
                <a:srgbClr val="FFFF00"/>
              </a:solidFill>
              <a:latin typeface="微软雅黑" panose="020B0503020204020204" pitchFamily="34" charset="-122"/>
              <a:ea typeface="微软雅黑" panose="020B0503020204020204" pitchFamily="34" charset="-122"/>
            </a:endParaRPr>
          </a:p>
        </p:txBody>
      </p:sp>
      <p:sp>
        <p:nvSpPr>
          <p:cNvPr id="52" name="Left-Right Arrow 51"/>
          <p:cNvSpPr/>
          <p:nvPr/>
        </p:nvSpPr>
        <p:spPr>
          <a:xfrm rot="5400000">
            <a:off x="1710371" y="2740076"/>
            <a:ext cx="850013" cy="449724"/>
          </a:xfrm>
          <a:prstGeom prst="leftRightArrow">
            <a:avLst>
              <a:gd name="adj1" fmla="val 55104"/>
              <a:gd name="adj2" fmla="val 50000"/>
            </a:avLst>
          </a:prstGeom>
          <a:solidFill>
            <a:srgbClr val="00B0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56" name="Left-Right Arrow 55"/>
          <p:cNvSpPr/>
          <p:nvPr/>
        </p:nvSpPr>
        <p:spPr>
          <a:xfrm rot="5400000">
            <a:off x="4229203" y="2714745"/>
            <a:ext cx="850013" cy="449724"/>
          </a:xfrm>
          <a:prstGeom prst="leftRightArrow">
            <a:avLst>
              <a:gd name="adj1" fmla="val 55104"/>
              <a:gd name="adj2" fmla="val 50000"/>
            </a:avLst>
          </a:prstGeom>
          <a:solidFill>
            <a:srgbClr val="FFC00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57" name="Left-Right Arrow 56"/>
          <p:cNvSpPr/>
          <p:nvPr/>
        </p:nvSpPr>
        <p:spPr>
          <a:xfrm rot="7979851">
            <a:off x="5019514" y="2648098"/>
            <a:ext cx="1668299" cy="449724"/>
          </a:xfrm>
          <a:prstGeom prst="leftRightArrow">
            <a:avLst>
              <a:gd name="adj1" fmla="val 55104"/>
              <a:gd name="adj2" fmla="val 5000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9" name="Rectangle 3"/>
          <p:cNvSpPr txBox="1">
            <a:spLocks noChangeArrowheads="1"/>
          </p:cNvSpPr>
          <p:nvPr/>
        </p:nvSpPr>
        <p:spPr bwMode="auto">
          <a:xfrm>
            <a:off x="762000" y="-38100"/>
            <a:ext cx="7620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5600" b="1" kern="0" dirty="0" smtClean="0">
                <a:solidFill>
                  <a:srgbClr val="7030A0"/>
                </a:solidFill>
                <a:latin typeface="微软雅黑" pitchFamily="34" charset="-122"/>
                <a:ea typeface="微软雅黑" pitchFamily="34" charset="-122"/>
              </a:rPr>
              <a:t>人心：真正的属灵战场</a:t>
            </a:r>
            <a:endParaRPr lang="zh-CN" altLang="en-US" sz="5600" b="1" kern="0" dirty="0">
              <a:solidFill>
                <a:srgbClr val="7030A0"/>
              </a:solidFill>
              <a:latin typeface="微软雅黑" pitchFamily="34" charset="-122"/>
              <a:ea typeface="微软雅黑" pitchFamily="34" charset="-122"/>
            </a:endParaRPr>
          </a:p>
        </p:txBody>
      </p:sp>
      <p:grpSp>
        <p:nvGrpSpPr>
          <p:cNvPr id="3" name="Group 2"/>
          <p:cNvGrpSpPr/>
          <p:nvPr/>
        </p:nvGrpSpPr>
        <p:grpSpPr>
          <a:xfrm>
            <a:off x="1264795" y="3866001"/>
            <a:ext cx="6710103" cy="1670610"/>
            <a:chOff x="1282802" y="3930090"/>
            <a:chExt cx="6710103" cy="1670610"/>
          </a:xfrm>
        </p:grpSpPr>
        <p:sp>
          <p:nvSpPr>
            <p:cNvPr id="22" name="TextBox 21"/>
            <p:cNvSpPr txBox="1"/>
            <p:nvPr/>
          </p:nvSpPr>
          <p:spPr>
            <a:xfrm>
              <a:off x="1282802" y="4075066"/>
              <a:ext cx="4369745" cy="477054"/>
            </a:xfrm>
            <a:prstGeom prst="rect">
              <a:avLst/>
            </a:prstGeom>
            <a:noFill/>
          </p:spPr>
          <p:txBody>
            <a:bodyPr wrap="square" rtlCol="0">
              <a:spAutoFit/>
            </a:bodyPr>
            <a:lstStyle/>
            <a:p>
              <a:pPr algn="ctr"/>
              <a:r>
                <a:rPr lang="zh-CN" altLang="en-US" sz="2500" b="1" i="1" dirty="0">
                  <a:solidFill>
                    <a:prstClr val="black"/>
                  </a:solidFill>
                  <a:latin typeface="微软雅黑" panose="020B0503020204020204" pitchFamily="34" charset="-122"/>
                  <a:ea typeface="微软雅黑" panose="020B0503020204020204" pitchFamily="34" charset="-122"/>
                </a:rPr>
                <a:t>内</a:t>
              </a:r>
              <a:r>
                <a:rPr lang="zh-CN" altLang="en-US" sz="2500" b="1" i="1" dirty="0" smtClean="0">
                  <a:solidFill>
                    <a:prstClr val="black"/>
                  </a:solidFill>
                  <a:latin typeface="微软雅黑" panose="020B0503020204020204" pitchFamily="34" charset="-122"/>
                  <a:ea typeface="微软雅黑" panose="020B0503020204020204" pitchFamily="34" charset="-122"/>
                </a:rPr>
                <a:t>心相信的话语</a:t>
              </a:r>
              <a:endParaRPr lang="en-US" sz="2500" b="1" i="1" dirty="0">
                <a:solidFill>
                  <a:prstClr val="black"/>
                </a:solidFill>
                <a:latin typeface="微软雅黑" panose="020B0503020204020204" pitchFamily="34" charset="-122"/>
                <a:ea typeface="微软雅黑" panose="020B0503020204020204" pitchFamily="34" charset="-122"/>
              </a:endParaRPr>
            </a:p>
          </p:txBody>
        </p:sp>
        <p:pic>
          <p:nvPicPr>
            <p:cNvPr id="23" name="Picture 4" descr="http://fc06.deviantart.net/images/i/2003/4/c/a/Big_Devi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2526" y="3930090"/>
              <a:ext cx="1690379" cy="1670610"/>
            </a:xfrm>
            <a:prstGeom prst="rect">
              <a:avLst/>
            </a:prstGeom>
            <a:noFill/>
            <a:extLst>
              <a:ext uri="{909E8E84-426E-40dd-AFC4-6F175D3DCCD1}">
                <a14:hiddenFill xmlns:a14="http://schemas.microsoft.com/office/drawing/2010/main">
                  <a:solidFill>
                    <a:srgbClr val="FFFFFF"/>
                  </a:solidFill>
                </a14:hiddenFill>
              </a:ext>
            </a:extLst>
          </p:spPr>
        </p:pic>
        <p:sp>
          <p:nvSpPr>
            <p:cNvPr id="24" name="Left-Right Arrow 23"/>
            <p:cNvSpPr/>
            <p:nvPr/>
          </p:nvSpPr>
          <p:spPr>
            <a:xfrm rot="11977005">
              <a:off x="4609808" y="4408251"/>
              <a:ext cx="1668299" cy="449724"/>
            </a:xfrm>
            <a:prstGeom prst="leftRightArrow">
              <a:avLst>
                <a:gd name="adj1" fmla="val 55104"/>
                <a:gd name="adj2" fmla="val 50000"/>
              </a:avLst>
            </a:prstGeom>
            <a:solidFill>
              <a:schemeClr val="tx1"/>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grpSp>
    </p:spTree>
    <p:extLst>
      <p:ext uri="{BB962C8B-B14F-4D97-AF65-F5344CB8AC3E}">
        <p14:creationId xmlns:p14="http://schemas.microsoft.com/office/powerpoint/2010/main" val="30787182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600200" y="952310"/>
            <a:ext cx="5334000" cy="4715452"/>
          </a:xfrm>
          <a:prstGeom prst="rect">
            <a:avLst/>
          </a:prstGeom>
        </p:spPr>
      </p:pic>
      <p:sp>
        <p:nvSpPr>
          <p:cNvPr id="2" name="TextBox 1"/>
          <p:cNvSpPr txBox="1"/>
          <p:nvPr/>
        </p:nvSpPr>
        <p:spPr>
          <a:xfrm>
            <a:off x="4253948" y="2781300"/>
            <a:ext cx="2236145" cy="1455783"/>
          </a:xfrm>
          <a:prstGeom prst="rect">
            <a:avLst/>
          </a:prstGeom>
          <a:noFill/>
        </p:spPr>
        <p:txBody>
          <a:bodyPr wrap="square" rtlCol="0">
            <a:spAutoFit/>
          </a:bodyPr>
          <a:lstStyle/>
          <a:p>
            <a:pPr algn="ctr"/>
            <a:r>
              <a:rPr lang="zh-CN" altLang="en-US" sz="4000" b="1" dirty="0">
                <a:solidFill>
                  <a:schemeClr val="bg1">
                    <a:lumMod val="75000"/>
                  </a:schemeClr>
                </a:solidFill>
                <a:latin typeface="微软雅黑" panose="020B0503020204020204" pitchFamily="34" charset="-122"/>
                <a:ea typeface="微软雅黑" panose="020B0503020204020204" pitchFamily="34" charset="-122"/>
              </a:rPr>
              <a:t>内</a:t>
            </a:r>
            <a:r>
              <a:rPr lang="zh-CN" altLang="en-US" sz="4000" b="1" dirty="0" smtClean="0">
                <a:solidFill>
                  <a:schemeClr val="bg1">
                    <a:lumMod val="75000"/>
                  </a:schemeClr>
                </a:solidFill>
                <a:latin typeface="微软雅黑" panose="020B0503020204020204" pitchFamily="34" charset="-122"/>
                <a:ea typeface="微软雅黑" panose="020B0503020204020204" pitchFamily="34" charset="-122"/>
              </a:rPr>
              <a:t>心相信的谎言</a:t>
            </a:r>
            <a:endParaRPr lang="en-US" sz="40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19" name="Rectangle 3"/>
          <p:cNvSpPr txBox="1">
            <a:spLocks noChangeArrowheads="1"/>
          </p:cNvSpPr>
          <p:nvPr/>
        </p:nvSpPr>
        <p:spPr bwMode="auto">
          <a:xfrm>
            <a:off x="762000" y="-38100"/>
            <a:ext cx="7620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5600" b="1" kern="0" dirty="0" smtClean="0">
                <a:solidFill>
                  <a:srgbClr val="7030A0"/>
                </a:solidFill>
                <a:latin typeface="微软雅黑" pitchFamily="34" charset="-122"/>
                <a:ea typeface="微软雅黑" pitchFamily="34" charset="-122"/>
              </a:rPr>
              <a:t>人心：真正的属灵战场</a:t>
            </a:r>
            <a:endParaRPr lang="zh-CN" altLang="en-US" sz="5600" b="1" kern="0" dirty="0">
              <a:solidFill>
                <a:srgbClr val="7030A0"/>
              </a:solidFill>
              <a:latin typeface="微软雅黑" pitchFamily="34" charset="-122"/>
              <a:ea typeface="微软雅黑" pitchFamily="34" charset="-122"/>
            </a:endParaRPr>
          </a:p>
        </p:txBody>
      </p:sp>
      <p:sp>
        <p:nvSpPr>
          <p:cNvPr id="22" name="TextBox 21"/>
          <p:cNvSpPr txBox="1"/>
          <p:nvPr/>
        </p:nvSpPr>
        <p:spPr>
          <a:xfrm>
            <a:off x="1981200" y="2781300"/>
            <a:ext cx="2401957" cy="1323439"/>
          </a:xfrm>
          <a:prstGeom prst="rect">
            <a:avLst/>
          </a:prstGeom>
          <a:noFill/>
        </p:spPr>
        <p:txBody>
          <a:bodyPr wrap="square" rtlCol="0">
            <a:spAutoFit/>
          </a:bodyPr>
          <a:lstStyle/>
          <a:p>
            <a:pPr algn="ctr"/>
            <a:r>
              <a:rPr lang="zh-CN" altLang="en-US" sz="4000" b="1" dirty="0">
                <a:solidFill>
                  <a:srgbClr val="33CC33"/>
                </a:solidFill>
                <a:latin typeface="微软雅黑" panose="020B0503020204020204" pitchFamily="34" charset="-122"/>
                <a:ea typeface="微软雅黑" panose="020B0503020204020204" pitchFamily="34" charset="-122"/>
              </a:rPr>
              <a:t>内</a:t>
            </a:r>
            <a:r>
              <a:rPr lang="zh-CN" altLang="en-US" sz="4000" b="1" dirty="0" smtClean="0">
                <a:solidFill>
                  <a:srgbClr val="33CC33"/>
                </a:solidFill>
                <a:latin typeface="微软雅黑" panose="020B0503020204020204" pitchFamily="34" charset="-122"/>
                <a:ea typeface="微软雅黑" panose="020B0503020204020204" pitchFamily="34" charset="-122"/>
              </a:rPr>
              <a:t>心相信的真理</a:t>
            </a:r>
            <a:endParaRPr lang="en-US" sz="4000" b="1" dirty="0">
              <a:solidFill>
                <a:srgbClr val="33CC33"/>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05251" y="1689437"/>
            <a:ext cx="954107" cy="1015663"/>
          </a:xfrm>
          <a:prstGeom prst="rect">
            <a:avLst/>
          </a:prstGeom>
          <a:noFill/>
        </p:spPr>
        <p:txBody>
          <a:bodyPr wrap="none" rtlCol="0">
            <a:spAutoFit/>
          </a:bodyPr>
          <a:lstStyle/>
          <a:p>
            <a:r>
              <a:rPr lang="zh-CN" altLang="en-US" sz="6000" b="1" dirty="0" smtClean="0">
                <a:solidFill>
                  <a:srgbClr val="3333FF"/>
                </a:solidFill>
                <a:latin typeface="Microsoft YaHei" panose="020B0503020204020204" pitchFamily="34" charset="-122"/>
                <a:ea typeface="Microsoft YaHei" panose="020B0503020204020204" pitchFamily="34" charset="-122"/>
              </a:rPr>
              <a:t>我</a:t>
            </a:r>
            <a:endParaRPr lang="en-US" sz="6000" b="1" dirty="0">
              <a:solidFill>
                <a:srgbClr val="3333FF"/>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272890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by="(-#ppt_w*2)" calcmode="lin" valueType="num">
                                      <p:cBhvr rctx="PPT">
                                        <p:cTn id="7" dur="500" autoRev="1" fill="hold">
                                          <p:stCondLst>
                                            <p:cond delay="0"/>
                                          </p:stCondLst>
                                        </p:cTn>
                                        <p:tgtEl>
                                          <p:spTgt spid="22"/>
                                        </p:tgtEl>
                                        <p:attrNameLst>
                                          <p:attrName>ppt_w</p:attrName>
                                        </p:attrNameLst>
                                      </p:cBhvr>
                                    </p:anim>
                                    <p:anim by="(#ppt_w*0.50)" calcmode="lin" valueType="num">
                                      <p:cBhvr>
                                        <p:cTn id="8" dur="500" decel="50000" autoRev="1" fill="hold">
                                          <p:stCondLst>
                                            <p:cond delay="0"/>
                                          </p:stCondLst>
                                        </p:cTn>
                                        <p:tgtEl>
                                          <p:spTgt spid="22"/>
                                        </p:tgtEl>
                                        <p:attrNameLst>
                                          <p:attrName>ppt_x</p:attrName>
                                        </p:attrNameLst>
                                      </p:cBhvr>
                                    </p:anim>
                                    <p:anim from="(-#ppt_h/2)" to="(#ppt_y)" calcmode="lin" valueType="num">
                                      <p:cBhvr>
                                        <p:cTn id="9" dur="1000" fill="hold">
                                          <p:stCondLst>
                                            <p:cond delay="0"/>
                                          </p:stCondLst>
                                        </p:cTn>
                                        <p:tgtEl>
                                          <p:spTgt spid="22"/>
                                        </p:tgtEl>
                                        <p:attrNameLst>
                                          <p:attrName>ppt_y</p:attrName>
                                        </p:attrNameLst>
                                      </p:cBhvr>
                                    </p:anim>
                                    <p:animRot by="21600000">
                                      <p:cBhvr>
                                        <p:cTn id="10" dur="1000" fill="hold">
                                          <p:stCondLst>
                                            <p:cond delay="0"/>
                                          </p:stCondLst>
                                        </p:cTn>
                                        <p:tgtEl>
                                          <p:spTgt spid="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2">
                                            <p:txEl>
                                              <p:pRg st="0" end="0"/>
                                            </p:txEl>
                                          </p:spTgt>
                                        </p:tgtEl>
                                        <p:attrNameLst>
                                          <p:attrName>ppt_w</p:attrName>
                                        </p:attrNameLst>
                                      </p:cBhvr>
                                    </p:anim>
                                    <p:anim by="(#ppt_w*0.50)" calcmode="lin" valueType="num">
                                      <p:cBhvr>
                                        <p:cTn id="16" dur="500" decel="50000" autoRev="1" fill="hold">
                                          <p:stCondLst>
                                            <p:cond delay="0"/>
                                          </p:stCondLst>
                                        </p:cTn>
                                        <p:tgtEl>
                                          <p:spTgt spid="2">
                                            <p:txEl>
                                              <p:pRg st="0" end="0"/>
                                            </p:txEl>
                                          </p:spTgt>
                                        </p:tgtEl>
                                        <p:attrNameLst>
                                          <p:attrName>ppt_x</p:attrName>
                                        </p:attrNameLst>
                                      </p:cBhvr>
                                    </p:anim>
                                    <p:anim from="(-#ppt_h/2)" to="(#ppt_y)" calcmode="lin" valueType="num">
                                      <p:cBhvr>
                                        <p:cTn id="17" dur="1000" fill="hold">
                                          <p:stCondLst>
                                            <p:cond delay="0"/>
                                          </p:stCondLst>
                                        </p:cTn>
                                        <p:tgtEl>
                                          <p:spTgt spid="2">
                                            <p:txEl>
                                              <p:pRg st="0" end="0"/>
                                            </p:txEl>
                                          </p:spTgt>
                                        </p:tgtEl>
                                        <p:attrNameLst>
                                          <p:attrName>ppt_y</p:attrName>
                                        </p:attrNameLst>
                                      </p:cBhvr>
                                    </p:anim>
                                    <p:animRot by="21600000">
                                      <p:cBhvr>
                                        <p:cTn id="18" dur="1000" fill="hold">
                                          <p:stCondLst>
                                            <p:cond delay="0"/>
                                          </p:stCondLst>
                                        </p:cTn>
                                        <p:tgtEl>
                                          <p:spTgt spid="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0" presetClass="path" presetSubtype="0" accel="50000" decel="50000" fill="hold" grpId="0" nodeType="clickEffect">
                                  <p:stCondLst>
                                    <p:cond delay="0"/>
                                  </p:stCondLst>
                                  <p:childTnLst>
                                    <p:animMotion origin="layout" path="M -1.66667E-6 -4.44444E-6 C 0.00295 -0.01888 0.00695 -0.03694 0.01493 -0.03694 C 0.02396 -0.03694 0.02709 -0.01888 0.03004 -4.44444E-6 C 0.03403 0.02112 0.03698 0.04195 0.04705 0.04195 C 0.05608 0.04195 0.05903 0.02112 0.06302 -4.44444E-6 C 0.06493 -0.01888 0.06893 -0.03694 0.07795 -0.03694 C 0.08594 -0.03694 0.08993 -0.01888 0.09306 -4.44444E-6 C 0.09601 0.02112 0.1 0.04195 0.10903 0.04195 C 0.11806 0.04195 0.125 -4.44444E-6 0.125 0.00028 C 0.12795 -0.01888 0.13108 -0.03694 0.13993 -0.03694 C 0.14896 -0.03694 0.15209 -0.01888 0.15504 -4.44444E-6 C 0.15903 0.02112 0.16198 0.04195 0.17205 0.04195 C 0.18108 0.04195 0.18403 0.02112 0.18698 -4.44444E-6 C 0.19097 -0.01888 0.19393 -0.03694 0.20295 -0.03694 C 0.21094 -0.03694 0.21493 -0.01888 0.21806 -4.44444E-6 C 0.22101 0.02112 0.225 0.04195 0.23403 0.04195 C 0.24306 0.04195 0.24601 0.02112 0.25 -4.44444E-6 " pathEditMode="relative" rAng="0" ptsTypes="AAAAAAAAAAAAAAAAA">
                                      <p:cBhvr>
                                        <p:cTn id="22" dur="2000" fill="hold"/>
                                        <p:tgtEl>
                                          <p:spTgt spid="10"/>
                                        </p:tgtEl>
                                        <p:attrNameLst>
                                          <p:attrName>ppt_x</p:attrName>
                                          <p:attrName>ppt_y</p:attrName>
                                        </p:attrNameLst>
                                      </p:cBhvr>
                                      <p:rCtr x="12500" y="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600200" y="952310"/>
            <a:ext cx="5334000" cy="4715452"/>
          </a:xfrm>
          <a:prstGeom prst="rect">
            <a:avLst/>
          </a:prstGeom>
        </p:spPr>
      </p:pic>
      <p:sp>
        <p:nvSpPr>
          <p:cNvPr id="2" name="TextBox 1"/>
          <p:cNvSpPr txBox="1"/>
          <p:nvPr/>
        </p:nvSpPr>
        <p:spPr>
          <a:xfrm>
            <a:off x="4253948" y="2781300"/>
            <a:ext cx="2236145" cy="1455783"/>
          </a:xfrm>
          <a:prstGeom prst="rect">
            <a:avLst/>
          </a:prstGeom>
          <a:noFill/>
        </p:spPr>
        <p:txBody>
          <a:bodyPr wrap="square" rtlCol="0">
            <a:spAutoFit/>
          </a:bodyPr>
          <a:lstStyle/>
          <a:p>
            <a:pPr algn="ctr"/>
            <a:r>
              <a:rPr lang="zh-CN" altLang="en-US" sz="4000" b="1" dirty="0">
                <a:solidFill>
                  <a:schemeClr val="bg1">
                    <a:lumMod val="75000"/>
                  </a:schemeClr>
                </a:solidFill>
                <a:latin typeface="微软雅黑" panose="020B0503020204020204" pitchFamily="34" charset="-122"/>
                <a:ea typeface="微软雅黑" panose="020B0503020204020204" pitchFamily="34" charset="-122"/>
              </a:rPr>
              <a:t>内</a:t>
            </a:r>
            <a:r>
              <a:rPr lang="zh-CN" altLang="en-US" sz="4000" b="1" dirty="0" smtClean="0">
                <a:solidFill>
                  <a:schemeClr val="bg1">
                    <a:lumMod val="75000"/>
                  </a:schemeClr>
                </a:solidFill>
                <a:latin typeface="微软雅黑" panose="020B0503020204020204" pitchFamily="34" charset="-122"/>
                <a:ea typeface="微软雅黑" panose="020B0503020204020204" pitchFamily="34" charset="-122"/>
              </a:rPr>
              <a:t>心相信的谎言</a:t>
            </a:r>
            <a:endParaRPr lang="en-US" sz="40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19" name="Rectangle 3"/>
          <p:cNvSpPr txBox="1">
            <a:spLocks noChangeArrowheads="1"/>
          </p:cNvSpPr>
          <p:nvPr/>
        </p:nvSpPr>
        <p:spPr bwMode="auto">
          <a:xfrm>
            <a:off x="762000" y="-38100"/>
            <a:ext cx="7620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5600" b="1" kern="0" dirty="0" smtClean="0">
                <a:solidFill>
                  <a:srgbClr val="7030A0"/>
                </a:solidFill>
                <a:latin typeface="微软雅黑" pitchFamily="34" charset="-122"/>
                <a:ea typeface="微软雅黑" pitchFamily="34" charset="-122"/>
              </a:rPr>
              <a:t>人心：真正的属灵战场</a:t>
            </a:r>
            <a:endParaRPr lang="zh-CN" altLang="en-US" sz="5600" b="1" kern="0" dirty="0">
              <a:solidFill>
                <a:srgbClr val="7030A0"/>
              </a:solidFill>
              <a:latin typeface="微软雅黑" pitchFamily="34" charset="-122"/>
              <a:ea typeface="微软雅黑" pitchFamily="34" charset="-122"/>
            </a:endParaRPr>
          </a:p>
        </p:txBody>
      </p:sp>
      <p:sp>
        <p:nvSpPr>
          <p:cNvPr id="22" name="TextBox 21"/>
          <p:cNvSpPr txBox="1"/>
          <p:nvPr/>
        </p:nvSpPr>
        <p:spPr>
          <a:xfrm>
            <a:off x="1981200" y="2781300"/>
            <a:ext cx="2401957" cy="1323439"/>
          </a:xfrm>
          <a:prstGeom prst="rect">
            <a:avLst/>
          </a:prstGeom>
          <a:noFill/>
        </p:spPr>
        <p:txBody>
          <a:bodyPr wrap="square" rtlCol="0">
            <a:spAutoFit/>
          </a:bodyPr>
          <a:lstStyle/>
          <a:p>
            <a:pPr algn="ctr"/>
            <a:r>
              <a:rPr lang="zh-CN" altLang="en-US" sz="4000" b="1" dirty="0">
                <a:solidFill>
                  <a:srgbClr val="33CC33"/>
                </a:solidFill>
                <a:latin typeface="微软雅黑" panose="020B0503020204020204" pitchFamily="34" charset="-122"/>
                <a:ea typeface="微软雅黑" panose="020B0503020204020204" pitchFamily="34" charset="-122"/>
              </a:rPr>
              <a:t>内</a:t>
            </a:r>
            <a:r>
              <a:rPr lang="zh-CN" altLang="en-US" sz="4000" b="1" dirty="0" smtClean="0">
                <a:solidFill>
                  <a:srgbClr val="33CC33"/>
                </a:solidFill>
                <a:latin typeface="微软雅黑" panose="020B0503020204020204" pitchFamily="34" charset="-122"/>
                <a:ea typeface="微软雅黑" panose="020B0503020204020204" pitchFamily="34" charset="-122"/>
              </a:rPr>
              <a:t>心相信的真理</a:t>
            </a:r>
            <a:endParaRPr lang="en-US" sz="4000" b="1" dirty="0">
              <a:solidFill>
                <a:srgbClr val="33CC33"/>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474893" y="1638300"/>
            <a:ext cx="954107" cy="1015663"/>
          </a:xfrm>
          <a:prstGeom prst="rect">
            <a:avLst/>
          </a:prstGeom>
          <a:noFill/>
        </p:spPr>
        <p:txBody>
          <a:bodyPr wrap="none" rtlCol="0">
            <a:spAutoFit/>
          </a:bodyPr>
          <a:lstStyle/>
          <a:p>
            <a:r>
              <a:rPr lang="zh-CN" altLang="en-US" sz="6000" b="1" dirty="0" smtClean="0">
                <a:solidFill>
                  <a:srgbClr val="3333FF"/>
                </a:solidFill>
                <a:latin typeface="Microsoft YaHei" panose="020B0503020204020204" pitchFamily="34" charset="-122"/>
                <a:ea typeface="Microsoft YaHei" panose="020B0503020204020204" pitchFamily="34" charset="-122"/>
              </a:rPr>
              <a:t>我</a:t>
            </a:r>
            <a:endParaRPr lang="en-US" sz="6000" b="1" dirty="0">
              <a:solidFill>
                <a:srgbClr val="3333FF"/>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922166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path" presetSubtype="0" accel="50000" decel="50000" fill="hold" grpId="0" nodeType="withEffect">
                                  <p:stCondLst>
                                    <p:cond delay="0"/>
                                  </p:stCondLst>
                                  <p:childTnLst>
                                    <p:animMotion origin="layout" path="M -3.05556E-6 4.44444E-6 C 0.0033 -0.01889 0.00782 -0.03695 0.01684 -0.03695 C 0.02709 -0.03695 0.03073 -0.01889 0.03403 4.44444E-6 C 0.03854 0.02111 0.04184 0.04194 0.0533 0.04194 C 0.06354 0.04194 0.06702 0.02111 0.07153 4.44444E-6 C 0.07361 -0.01889 0.0783 -0.03695 0.08854 -0.03695 C 0.09757 -0.03695 0.10209 -0.01889 0.10556 4.44444E-6 C 0.10903 0.02111 0.11354 0.04194 0.12379 0.04194 C 0.13403 0.04194 0.14202 4.44444E-6 0.14202 0.00027 C 0.14532 -0.01889 0.14879 -0.03695 0.15886 -0.03695 C 0.1691 -0.03695 0.17275 -0.01889 0.17604 4.44444E-6 C 0.18056 0.02111 0.18386 0.04194 0.19532 0.04194 C 0.20556 0.04194 0.20903 0.02111 0.21233 4.44444E-6 C 0.21684 -0.01889 0.22032 -0.03695 0.23056 -0.03695 C 0.23959 -0.03695 0.2441 -0.01889 0.24757 4.44444E-6 C 0.25104 0.02111 0.25556 0.04194 0.2658 0.04194 C 0.27604 0.04194 0.27934 0.02111 0.28403 4.44444E-6 " pathEditMode="relative" rAng="0" ptsTypes="AAAAAAAAAAAAAAAAA">
                                      <p:cBhvr>
                                        <p:cTn id="6" dur="2000" fill="hold"/>
                                        <p:tgtEl>
                                          <p:spTgt spid="10"/>
                                        </p:tgtEl>
                                        <p:attrNameLst>
                                          <p:attrName>ppt_x</p:attrName>
                                          <p:attrName>ppt_y</p:attrName>
                                        </p:attrNameLst>
                                      </p:cBhvr>
                                      <p:rCtr x="14201" y="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txBox="1">
            <a:spLocks noChangeArrowheads="1"/>
          </p:cNvSpPr>
          <p:nvPr/>
        </p:nvSpPr>
        <p:spPr bwMode="auto">
          <a:xfrm>
            <a:off x="762000" y="-38100"/>
            <a:ext cx="7620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5600" b="1" kern="0" dirty="0" smtClean="0">
                <a:solidFill>
                  <a:srgbClr val="7030A0"/>
                </a:solidFill>
                <a:latin typeface="微软雅黑" pitchFamily="34" charset="-122"/>
                <a:ea typeface="微软雅黑" pitchFamily="34" charset="-122"/>
              </a:rPr>
              <a:t>人心：真正的属灵战场</a:t>
            </a:r>
            <a:endParaRPr lang="zh-CN" altLang="en-US" sz="5600" b="1" kern="0" dirty="0">
              <a:solidFill>
                <a:srgbClr val="7030A0"/>
              </a:solidFill>
              <a:latin typeface="微软雅黑" pitchFamily="34" charset="-122"/>
              <a:ea typeface="微软雅黑" pitchFamily="34" charset="-122"/>
            </a:endParaRPr>
          </a:p>
        </p:txBody>
      </p:sp>
      <p:grpSp>
        <p:nvGrpSpPr>
          <p:cNvPr id="3" name="Group 2"/>
          <p:cNvGrpSpPr/>
          <p:nvPr/>
        </p:nvGrpSpPr>
        <p:grpSpPr>
          <a:xfrm>
            <a:off x="1600200" y="952310"/>
            <a:ext cx="5334000" cy="4715452"/>
            <a:chOff x="1600200" y="952310"/>
            <a:chExt cx="5334000" cy="4715452"/>
          </a:xfrm>
        </p:grpSpPr>
        <p:pic>
          <p:nvPicPr>
            <p:cNvPr id="7" name="Picture 6"/>
            <p:cNvPicPr>
              <a:picLocks noChangeAspect="1"/>
            </p:cNvPicPr>
            <p:nvPr/>
          </p:nvPicPr>
          <p:blipFill>
            <a:blip r:embed="rId3"/>
            <a:stretch>
              <a:fillRect/>
            </a:stretch>
          </p:blipFill>
          <p:spPr>
            <a:xfrm>
              <a:off x="1600200" y="952310"/>
              <a:ext cx="5334000" cy="4715452"/>
            </a:xfrm>
            <a:prstGeom prst="rect">
              <a:avLst/>
            </a:prstGeom>
          </p:spPr>
        </p:pic>
        <p:sp>
          <p:nvSpPr>
            <p:cNvPr id="8" name="TextBox 7"/>
            <p:cNvSpPr txBox="1"/>
            <p:nvPr/>
          </p:nvSpPr>
          <p:spPr>
            <a:xfrm>
              <a:off x="4253948" y="2781300"/>
              <a:ext cx="2236145" cy="1455783"/>
            </a:xfrm>
            <a:prstGeom prst="rect">
              <a:avLst/>
            </a:prstGeom>
            <a:noFill/>
          </p:spPr>
          <p:txBody>
            <a:bodyPr wrap="square" rtlCol="0">
              <a:spAutoFit/>
            </a:bodyPr>
            <a:lstStyle/>
            <a:p>
              <a:pPr algn="ctr"/>
              <a:r>
                <a:rPr lang="zh-CN" altLang="en-US" sz="4000" b="1" dirty="0">
                  <a:solidFill>
                    <a:schemeClr val="bg1">
                      <a:lumMod val="75000"/>
                    </a:schemeClr>
                  </a:solidFill>
                  <a:latin typeface="微软雅黑" panose="020B0503020204020204" pitchFamily="34" charset="-122"/>
                  <a:ea typeface="微软雅黑" panose="020B0503020204020204" pitchFamily="34" charset="-122"/>
                </a:rPr>
                <a:t>内</a:t>
              </a:r>
              <a:r>
                <a:rPr lang="zh-CN" altLang="en-US" sz="4000" b="1" dirty="0" smtClean="0">
                  <a:solidFill>
                    <a:schemeClr val="bg1">
                      <a:lumMod val="75000"/>
                    </a:schemeClr>
                  </a:solidFill>
                  <a:latin typeface="微软雅黑" panose="020B0503020204020204" pitchFamily="34" charset="-122"/>
                  <a:ea typeface="微软雅黑" panose="020B0503020204020204" pitchFamily="34" charset="-122"/>
                </a:rPr>
                <a:t>心相信的谎言</a:t>
              </a:r>
              <a:endParaRPr lang="en-US" sz="4000" b="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981200" y="2781300"/>
              <a:ext cx="2401957" cy="1323439"/>
            </a:xfrm>
            <a:prstGeom prst="rect">
              <a:avLst/>
            </a:prstGeom>
            <a:noFill/>
          </p:spPr>
          <p:txBody>
            <a:bodyPr wrap="square" rtlCol="0">
              <a:spAutoFit/>
            </a:bodyPr>
            <a:lstStyle/>
            <a:p>
              <a:pPr algn="ctr"/>
              <a:r>
                <a:rPr lang="zh-CN" altLang="en-US" sz="4000" b="1" dirty="0">
                  <a:solidFill>
                    <a:srgbClr val="33CC33"/>
                  </a:solidFill>
                  <a:latin typeface="微软雅黑" panose="020B0503020204020204" pitchFamily="34" charset="-122"/>
                  <a:ea typeface="微软雅黑" panose="020B0503020204020204" pitchFamily="34" charset="-122"/>
                </a:rPr>
                <a:t>内</a:t>
              </a:r>
              <a:r>
                <a:rPr lang="zh-CN" altLang="en-US" sz="4000" b="1" dirty="0" smtClean="0">
                  <a:solidFill>
                    <a:srgbClr val="33CC33"/>
                  </a:solidFill>
                  <a:latin typeface="微软雅黑" panose="020B0503020204020204" pitchFamily="34" charset="-122"/>
                  <a:ea typeface="微软雅黑" panose="020B0503020204020204" pitchFamily="34" charset="-122"/>
                </a:rPr>
                <a:t>心相信的真理</a:t>
              </a:r>
              <a:endParaRPr lang="en-US" sz="4000" b="1" dirty="0">
                <a:solidFill>
                  <a:srgbClr val="33CC33"/>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2133600" y="1246087"/>
              <a:ext cx="1723549" cy="1015663"/>
            </a:xfrm>
            <a:prstGeom prst="rect">
              <a:avLst/>
            </a:prstGeom>
            <a:noFill/>
          </p:spPr>
          <p:txBody>
            <a:bodyPr wrap="none" rtlCol="0">
              <a:spAutoFit/>
            </a:bodyPr>
            <a:lstStyle/>
            <a:p>
              <a:r>
                <a:rPr lang="zh-CN" altLang="en-US" sz="6000" b="1" dirty="0" smtClean="0">
                  <a:solidFill>
                    <a:srgbClr val="33CC33"/>
                  </a:solidFill>
                  <a:latin typeface="Microsoft YaHei" panose="020B0503020204020204" pitchFamily="34" charset="-122"/>
                  <a:ea typeface="Microsoft YaHei" panose="020B0503020204020204" pitchFamily="34" charset="-122"/>
                </a:rPr>
                <a:t>新我</a:t>
              </a:r>
              <a:endParaRPr lang="en-US" sz="6000" b="1" dirty="0">
                <a:solidFill>
                  <a:srgbClr val="33CC33"/>
                </a:solidFill>
                <a:latin typeface="Microsoft YaHei" panose="020B0503020204020204" pitchFamily="34" charset="-122"/>
                <a:ea typeface="Microsoft YaHei" panose="020B0503020204020204" pitchFamily="34" charset="-122"/>
              </a:endParaRPr>
            </a:p>
          </p:txBody>
        </p:sp>
        <p:sp>
          <p:nvSpPr>
            <p:cNvPr id="13" name="Up Arrow 12"/>
            <p:cNvSpPr/>
            <p:nvPr/>
          </p:nvSpPr>
          <p:spPr>
            <a:xfrm>
              <a:off x="2728674" y="2180387"/>
              <a:ext cx="533400" cy="587537"/>
            </a:xfrm>
            <a:prstGeom prst="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4" name="Up Arrow 13"/>
            <p:cNvSpPr/>
            <p:nvPr/>
          </p:nvSpPr>
          <p:spPr>
            <a:xfrm>
              <a:off x="5234097" y="2253050"/>
              <a:ext cx="533400" cy="587537"/>
            </a:xfrm>
            <a:prstGeom prs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TextBox 14"/>
            <p:cNvSpPr txBox="1"/>
            <p:nvPr/>
          </p:nvSpPr>
          <p:spPr>
            <a:xfrm>
              <a:off x="4646414" y="1271317"/>
              <a:ext cx="1723549" cy="1015663"/>
            </a:xfrm>
            <a:prstGeom prst="rect">
              <a:avLst/>
            </a:prstGeom>
            <a:noFill/>
          </p:spPr>
          <p:txBody>
            <a:bodyPr wrap="none" rtlCol="0">
              <a:spAutoFit/>
            </a:bodyPr>
            <a:lstStyle/>
            <a:p>
              <a:r>
                <a:rPr lang="zh-CN" altLang="en-US" sz="6000" b="1" dirty="0" smtClean="0">
                  <a:solidFill>
                    <a:schemeClr val="bg1">
                      <a:lumMod val="75000"/>
                    </a:schemeClr>
                  </a:solidFill>
                  <a:latin typeface="Microsoft YaHei" panose="020B0503020204020204" pitchFamily="34" charset="-122"/>
                  <a:ea typeface="Microsoft YaHei" panose="020B0503020204020204" pitchFamily="34" charset="-122"/>
                </a:rPr>
                <a:t>肉体</a:t>
              </a:r>
              <a:endParaRPr lang="en-US" sz="6000" b="1" dirty="0">
                <a:solidFill>
                  <a:schemeClr val="bg1">
                    <a:lumMod val="75000"/>
                  </a:schemeClr>
                </a:solidFill>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955135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2993180" y="89186"/>
            <a:ext cx="3565235" cy="2743200"/>
          </a:xfrm>
          <a:prstGeom prst="rect">
            <a:avLst/>
          </a:prstGeom>
          <a:noFill/>
          <a:ln w="9525">
            <a:noFill/>
            <a:miter lim="800000"/>
            <a:headEnd/>
            <a:tailEnd/>
          </a:ln>
        </p:spPr>
      </p:pic>
      <p:pic>
        <p:nvPicPr>
          <p:cNvPr id="9" name="Picture 8"/>
          <p:cNvPicPr>
            <a:picLocks noChangeAspect="1"/>
          </p:cNvPicPr>
          <p:nvPr/>
        </p:nvPicPr>
        <p:blipFill>
          <a:blip r:embed="rId4"/>
          <a:stretch>
            <a:fillRect/>
          </a:stretch>
        </p:blipFill>
        <p:spPr>
          <a:xfrm>
            <a:off x="611522" y="2881085"/>
            <a:ext cx="3126375" cy="2661160"/>
          </a:xfrm>
          <a:prstGeom prst="rect">
            <a:avLst/>
          </a:prstGeom>
        </p:spPr>
      </p:pic>
      <p:pic>
        <p:nvPicPr>
          <p:cNvPr id="10" name="Picture 9"/>
          <p:cNvPicPr>
            <a:picLocks noChangeAspect="1"/>
          </p:cNvPicPr>
          <p:nvPr/>
        </p:nvPicPr>
        <p:blipFill>
          <a:blip r:embed="rId5"/>
          <a:stretch>
            <a:fillRect/>
          </a:stretch>
        </p:blipFill>
        <p:spPr>
          <a:xfrm>
            <a:off x="6019800" y="2853921"/>
            <a:ext cx="3048000" cy="2621179"/>
          </a:xfrm>
          <a:prstGeom prst="rect">
            <a:avLst/>
          </a:prstGeom>
        </p:spPr>
      </p:pic>
      <p:pic>
        <p:nvPicPr>
          <p:cNvPr id="11" name="Picture 2" descr="http://www.fuyinchina.com/pics/06/24/b05.jpg"/>
          <p:cNvPicPr>
            <a:picLocks noChangeAspect="1" noChangeArrowheads="1"/>
          </p:cNvPicPr>
          <p:nvPr/>
        </p:nvPicPr>
        <p:blipFill>
          <a:blip r:embed="rId6" cstate="print"/>
          <a:srcRect/>
          <a:stretch>
            <a:fillRect/>
          </a:stretch>
        </p:blipFill>
        <p:spPr bwMode="auto">
          <a:xfrm>
            <a:off x="3832738" y="2900275"/>
            <a:ext cx="2016020" cy="2688027"/>
          </a:xfrm>
          <a:prstGeom prst="rect">
            <a:avLst/>
          </a:prstGeom>
          <a:noFill/>
        </p:spPr>
      </p:pic>
      <p:pic>
        <p:nvPicPr>
          <p:cNvPr id="12" name="Picture 2" descr="http://4.bp.blogspot.com/-YX5qRpBQW3I/UokARx2O03I/AAAAAAABuzs/DMJy1vTxO04/s1600/Slide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1241" y="19673"/>
            <a:ext cx="3815215" cy="28614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201161"/>
            <a:ext cx="2015414" cy="2541506"/>
          </a:xfrm>
          <a:prstGeom prst="rect">
            <a:avLst/>
          </a:prstGeom>
        </p:spPr>
      </p:pic>
    </p:spTree>
    <p:extLst>
      <p:ext uri="{BB962C8B-B14F-4D97-AF65-F5344CB8AC3E}">
        <p14:creationId xmlns:p14="http://schemas.microsoft.com/office/powerpoint/2010/main" val="949450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anim calcmode="lin" valueType="num">
                                      <p:cBhvr>
                                        <p:cTn id="22" dur="2000" fill="hold"/>
                                        <p:tgtEl>
                                          <p:spTgt spid="12"/>
                                        </p:tgtEl>
                                        <p:attrNameLst>
                                          <p:attrName>style.rotation</p:attrName>
                                        </p:attrNameLst>
                                      </p:cBhvr>
                                      <p:tavLst>
                                        <p:tav tm="0">
                                          <p:val>
                                            <p:fltVal val="720"/>
                                          </p:val>
                                        </p:tav>
                                        <p:tav tm="100000">
                                          <p:val>
                                            <p:fltVal val="0"/>
                                          </p:val>
                                        </p:tav>
                                      </p:tavLst>
                                    </p:anim>
                                    <p:anim calcmode="lin" valueType="num">
                                      <p:cBhvr>
                                        <p:cTn id="23" dur="2000" fill="hold"/>
                                        <p:tgtEl>
                                          <p:spTgt spid="12"/>
                                        </p:tgtEl>
                                        <p:attrNameLst>
                                          <p:attrName>ppt_h</p:attrName>
                                        </p:attrNameLst>
                                      </p:cBhvr>
                                      <p:tavLst>
                                        <p:tav tm="0">
                                          <p:val>
                                            <p:fltVal val="0"/>
                                          </p:val>
                                        </p:tav>
                                        <p:tav tm="100000">
                                          <p:val>
                                            <p:strVal val="#ppt_h"/>
                                          </p:val>
                                        </p:tav>
                                      </p:tavLst>
                                    </p:anim>
                                    <p:anim calcmode="lin" valueType="num">
                                      <p:cBhvr>
                                        <p:cTn id="24"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784962"/>
            <a:ext cx="9220200" cy="3771636"/>
          </a:xfrm>
          <a:prstGeom prst="rect">
            <a:avLst/>
          </a:prstGeom>
        </p:spPr>
        <p:txBody>
          <a:bodyPr vert="horz" lIns="91440" tIns="45720" rIns="91440" bIns="45720" rtlCol="0">
            <a:noAutofit/>
          </a:bodyPr>
          <a:lstStyle/>
          <a:p>
            <a:r>
              <a:rPr lang="zh-CN" altLang="en-US" sz="3300" b="1" dirty="0">
                <a:solidFill>
                  <a:prstClr val="black"/>
                </a:solidFill>
                <a:latin typeface="微软雅黑" pitchFamily="34" charset="-122"/>
                <a:ea typeface="微软雅黑" pitchFamily="34" charset="-122"/>
              </a:rPr>
              <a:t>弗 </a:t>
            </a:r>
            <a:r>
              <a:rPr lang="en-US" altLang="zh-CN" sz="3300" b="1" dirty="0">
                <a:solidFill>
                  <a:prstClr val="black"/>
                </a:solidFill>
                <a:latin typeface="微软雅黑" pitchFamily="34" charset="-122"/>
                <a:ea typeface="微软雅黑" pitchFamily="34" charset="-122"/>
              </a:rPr>
              <a:t>4:18 </a:t>
            </a:r>
            <a:r>
              <a:rPr lang="zh-CN" altLang="en-US" sz="3300" b="1" dirty="0">
                <a:solidFill>
                  <a:prstClr val="black"/>
                </a:solidFill>
                <a:latin typeface="微软雅黑" pitchFamily="34" charset="-122"/>
                <a:ea typeface="微软雅黑" pitchFamily="34" charset="-122"/>
              </a:rPr>
              <a:t>他们心地昏昧，与神所赐的生命隔绝了，都因自己无知，心里刚硬； </a:t>
            </a:r>
            <a:r>
              <a:rPr lang="en-US" altLang="zh-CN" sz="3000" b="1" dirty="0" err="1" smtClean="0">
                <a:solidFill>
                  <a:srgbClr val="002060"/>
                </a:solidFill>
                <a:latin typeface="微软雅黑" pitchFamily="34" charset="-122"/>
                <a:ea typeface="微软雅黑" pitchFamily="34" charset="-122"/>
              </a:rPr>
              <a:t>Eph</a:t>
            </a:r>
            <a:r>
              <a:rPr lang="en-US" altLang="zh-CN" sz="3000" b="1" dirty="0" smtClean="0">
                <a:solidFill>
                  <a:srgbClr val="002060"/>
                </a:solidFill>
                <a:latin typeface="微软雅黑" pitchFamily="34" charset="-122"/>
                <a:ea typeface="微软雅黑" pitchFamily="34" charset="-122"/>
              </a:rPr>
              <a:t> </a:t>
            </a:r>
            <a:r>
              <a:rPr lang="en-US" altLang="zh-CN" sz="3000" b="1" dirty="0">
                <a:solidFill>
                  <a:srgbClr val="002060"/>
                </a:solidFill>
                <a:latin typeface="微软雅黑" pitchFamily="34" charset="-122"/>
                <a:ea typeface="微软雅黑" pitchFamily="34" charset="-122"/>
              </a:rPr>
              <a:t>4:18 Having the understanding darkened, being alienated from the life of God through the ignorance that is in them, because of the blindness of their heart: </a:t>
            </a:r>
            <a:endParaRPr lang="zh-CN" altLang="en-US" sz="3000" b="1" dirty="0" smtClean="0">
              <a:solidFill>
                <a:srgbClr val="002060"/>
              </a:solidFill>
              <a:latin typeface="微软雅黑" pitchFamily="34" charset="-122"/>
              <a:ea typeface="微软雅黑" pitchFamily="34" charset="-122"/>
            </a:endParaRPr>
          </a:p>
        </p:txBody>
      </p:sp>
      <p:cxnSp>
        <p:nvCxnSpPr>
          <p:cNvPr id="3" name="Straight Connector 2"/>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pic>
        <p:nvPicPr>
          <p:cNvPr id="8" name="Picture 7"/>
          <p:cNvPicPr>
            <a:picLocks noChangeAspect="1"/>
          </p:cNvPicPr>
          <p:nvPr/>
        </p:nvPicPr>
        <p:blipFill>
          <a:blip r:embed="rId3"/>
          <a:stretch>
            <a:fillRect/>
          </a:stretch>
        </p:blipFill>
        <p:spPr>
          <a:xfrm>
            <a:off x="685800" y="3351616"/>
            <a:ext cx="7980311" cy="2363384"/>
          </a:xfrm>
          <a:prstGeom prst="rect">
            <a:avLst/>
          </a:prstGeom>
        </p:spPr>
      </p:pic>
      <p:sp>
        <p:nvSpPr>
          <p:cNvPr id="9" name="Rectangle 3"/>
          <p:cNvSpPr txBox="1">
            <a:spLocks noChangeArrowheads="1"/>
          </p:cNvSpPr>
          <p:nvPr/>
        </p:nvSpPr>
        <p:spPr bwMode="auto">
          <a:xfrm>
            <a:off x="1905000" y="13991"/>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a:t>
            </a:r>
            <a:r>
              <a:rPr lang="zh-CN" altLang="en-US" sz="4400" b="1" kern="0" dirty="0" smtClean="0">
                <a:solidFill>
                  <a:srgbClr val="0000FF"/>
                </a:solidFill>
                <a:latin typeface="微软雅黑" pitchFamily="34" charset="-122"/>
                <a:ea typeface="微软雅黑" pitchFamily="34" charset="-122"/>
              </a:rPr>
              <a:t>我</a:t>
            </a:r>
            <a:r>
              <a:rPr lang="zh-CN" altLang="en-US" sz="4400" b="1" kern="0" dirty="0" smtClean="0">
                <a:solidFill>
                  <a:srgbClr val="7030A0"/>
                </a:solidFill>
                <a:latin typeface="微软雅黑" pitchFamily="34" charset="-122"/>
                <a:ea typeface="微软雅黑" pitchFamily="34" charset="-122"/>
              </a:rPr>
              <a:t>”到底是谁？</a:t>
            </a:r>
            <a:endParaRPr lang="zh-CN" altLang="en-US" sz="4400" b="1" kern="0"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0666854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10" name="Rectangle 3"/>
          <p:cNvSpPr txBox="1">
            <a:spLocks noChangeArrowheads="1"/>
          </p:cNvSpPr>
          <p:nvPr/>
        </p:nvSpPr>
        <p:spPr bwMode="auto">
          <a:xfrm>
            <a:off x="1905000" y="13991"/>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a:t>
            </a:r>
            <a:r>
              <a:rPr lang="zh-CN" altLang="en-US" sz="4400" b="1" kern="0" dirty="0" smtClean="0">
                <a:solidFill>
                  <a:srgbClr val="0000FF"/>
                </a:solidFill>
                <a:latin typeface="微软雅黑" pitchFamily="34" charset="-122"/>
                <a:ea typeface="微软雅黑" pitchFamily="34" charset="-122"/>
              </a:rPr>
              <a:t>我</a:t>
            </a:r>
            <a:r>
              <a:rPr lang="zh-CN" altLang="en-US" sz="4400" b="1" kern="0" dirty="0" smtClean="0">
                <a:solidFill>
                  <a:srgbClr val="7030A0"/>
                </a:solidFill>
                <a:latin typeface="微软雅黑" pitchFamily="34" charset="-122"/>
                <a:ea typeface="微软雅黑" pitchFamily="34" charset="-122"/>
              </a:rPr>
              <a:t>”到底是谁？</a:t>
            </a:r>
            <a:endParaRPr lang="zh-CN" altLang="en-US" sz="4400" b="1" kern="0" dirty="0">
              <a:solidFill>
                <a:srgbClr val="7030A0"/>
              </a:solidFill>
              <a:latin typeface="微软雅黑" pitchFamily="34" charset="-122"/>
              <a:ea typeface="微软雅黑" pitchFamily="34" charset="-122"/>
            </a:endParaRPr>
          </a:p>
        </p:txBody>
      </p:sp>
      <p:sp>
        <p:nvSpPr>
          <p:cNvPr id="6" name="Rectangle 3"/>
          <p:cNvSpPr txBox="1">
            <a:spLocks noChangeArrowheads="1"/>
          </p:cNvSpPr>
          <p:nvPr/>
        </p:nvSpPr>
        <p:spPr>
          <a:xfrm>
            <a:off x="0" y="819649"/>
            <a:ext cx="9220200" cy="3771636"/>
          </a:xfrm>
          <a:prstGeom prst="rect">
            <a:avLst/>
          </a:prstGeom>
        </p:spPr>
        <p:txBody>
          <a:bodyPr vert="horz" lIns="91440" tIns="45720" rIns="91440" bIns="45720" rtlCol="0">
            <a:noAutofit/>
          </a:bodyPr>
          <a:lstStyle/>
          <a:p>
            <a:r>
              <a:rPr lang="zh-CN" altLang="en-US" sz="3300" b="1" dirty="0">
                <a:solidFill>
                  <a:prstClr val="black"/>
                </a:solidFill>
                <a:latin typeface="微软雅黑" pitchFamily="34" charset="-122"/>
                <a:ea typeface="微软雅黑" pitchFamily="34" charset="-122"/>
              </a:rPr>
              <a:t>申 </a:t>
            </a:r>
            <a:r>
              <a:rPr lang="en-US" altLang="zh-CN" sz="3300" b="1" dirty="0">
                <a:solidFill>
                  <a:prstClr val="black"/>
                </a:solidFill>
                <a:latin typeface="微软雅黑" pitchFamily="34" charset="-122"/>
                <a:ea typeface="微软雅黑" pitchFamily="34" charset="-122"/>
              </a:rPr>
              <a:t>4:29 </a:t>
            </a:r>
            <a:r>
              <a:rPr lang="zh-CN" altLang="en-US" sz="3300" b="1" dirty="0">
                <a:solidFill>
                  <a:prstClr val="black"/>
                </a:solidFill>
                <a:latin typeface="微软雅黑" pitchFamily="34" charset="-122"/>
                <a:ea typeface="微软雅黑" pitchFamily="34" charset="-122"/>
              </a:rPr>
              <a:t>但你们在那里必寻求耶和</a:t>
            </a:r>
            <a:r>
              <a:rPr lang="zh-CN" altLang="en-US" sz="3300" b="1" dirty="0" smtClean="0">
                <a:solidFill>
                  <a:prstClr val="black"/>
                </a:solidFill>
                <a:latin typeface="微软雅黑" pitchFamily="34" charset="-122"/>
                <a:ea typeface="微软雅黑" pitchFamily="34" charset="-122"/>
              </a:rPr>
              <a:t>华你的神</a:t>
            </a:r>
            <a:r>
              <a:rPr lang="zh-CN" altLang="en-US" sz="3300" b="1" dirty="0">
                <a:solidFill>
                  <a:prstClr val="black"/>
                </a:solidFill>
                <a:latin typeface="微软雅黑" pitchFamily="34" charset="-122"/>
                <a:ea typeface="微软雅黑" pitchFamily="34" charset="-122"/>
              </a:rPr>
              <a:t>。你尽心尽性寻求他的时候，就必寻见</a:t>
            </a:r>
            <a:r>
              <a:rPr lang="zh-CN" altLang="en-US" sz="3300" b="1" dirty="0" smtClean="0">
                <a:solidFill>
                  <a:prstClr val="black"/>
                </a:solidFill>
                <a:latin typeface="微软雅黑" pitchFamily="34" charset="-122"/>
                <a:ea typeface="微软雅黑" pitchFamily="34" charset="-122"/>
              </a:rPr>
              <a:t>。</a:t>
            </a:r>
            <a:r>
              <a:rPr lang="en-US" altLang="zh-CN" sz="3200" b="1" dirty="0" err="1" smtClean="0">
                <a:solidFill>
                  <a:srgbClr val="002060"/>
                </a:solidFill>
                <a:latin typeface="微软雅黑" pitchFamily="34" charset="-122"/>
                <a:ea typeface="微软雅黑" pitchFamily="34" charset="-122"/>
              </a:rPr>
              <a:t>Deut</a:t>
            </a:r>
            <a:r>
              <a:rPr lang="en-US" altLang="zh-CN" sz="3200" b="1" dirty="0" smtClean="0">
                <a:solidFill>
                  <a:srgbClr val="002060"/>
                </a:solidFill>
                <a:latin typeface="微软雅黑" pitchFamily="34" charset="-122"/>
                <a:ea typeface="微软雅黑" pitchFamily="34" charset="-122"/>
              </a:rPr>
              <a:t> </a:t>
            </a:r>
            <a:r>
              <a:rPr lang="en-US" altLang="zh-CN" sz="3200" b="1" dirty="0">
                <a:solidFill>
                  <a:srgbClr val="002060"/>
                </a:solidFill>
                <a:latin typeface="微软雅黑" pitchFamily="34" charset="-122"/>
                <a:ea typeface="微软雅黑" pitchFamily="34" charset="-122"/>
              </a:rPr>
              <a:t>4:29 But if from thence thou shalt seek the LORD thy God, thou shalt find </a:t>
            </a:r>
            <a:r>
              <a:rPr lang="en-US" altLang="zh-CN" sz="3200" b="1" i="1" dirty="0">
                <a:solidFill>
                  <a:srgbClr val="002060"/>
                </a:solidFill>
                <a:latin typeface="微软雅黑" pitchFamily="34" charset="-122"/>
                <a:ea typeface="微软雅黑" pitchFamily="34" charset="-122"/>
              </a:rPr>
              <a:t>him</a:t>
            </a:r>
            <a:r>
              <a:rPr lang="en-US" altLang="zh-CN" sz="3200" b="1" dirty="0">
                <a:solidFill>
                  <a:srgbClr val="002060"/>
                </a:solidFill>
                <a:latin typeface="微软雅黑" pitchFamily="34" charset="-122"/>
                <a:ea typeface="微软雅黑" pitchFamily="34" charset="-122"/>
              </a:rPr>
              <a:t>, if thou seek him with all thy heart and with all thy soul. </a:t>
            </a:r>
            <a:endParaRPr lang="zh-CN" altLang="en-US" sz="3200" b="1" dirty="0" smtClean="0">
              <a:solidFill>
                <a:srgbClr val="002060"/>
              </a:solidFill>
              <a:latin typeface="微软雅黑" pitchFamily="34" charset="-122"/>
              <a:ea typeface="微软雅黑" pitchFamily="34" charset="-122"/>
            </a:endParaRPr>
          </a:p>
        </p:txBody>
      </p:sp>
      <p:pic>
        <p:nvPicPr>
          <p:cNvPr id="33" name="Picture 32"/>
          <p:cNvPicPr>
            <a:picLocks noChangeAspect="1"/>
          </p:cNvPicPr>
          <p:nvPr/>
        </p:nvPicPr>
        <p:blipFill>
          <a:blip r:embed="rId2"/>
          <a:stretch>
            <a:fillRect/>
          </a:stretch>
        </p:blipFill>
        <p:spPr>
          <a:xfrm>
            <a:off x="685800" y="3351616"/>
            <a:ext cx="7980311" cy="2363384"/>
          </a:xfrm>
          <a:prstGeom prst="rect">
            <a:avLst/>
          </a:prstGeom>
        </p:spPr>
      </p:pic>
    </p:spTree>
    <p:extLst>
      <p:ext uri="{BB962C8B-B14F-4D97-AF65-F5344CB8AC3E}">
        <p14:creationId xmlns:p14="http://schemas.microsoft.com/office/powerpoint/2010/main" val="21957973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784962"/>
            <a:ext cx="9067800" cy="3771636"/>
          </a:xfrm>
          <a:prstGeom prst="rect">
            <a:avLst/>
          </a:prstGeom>
        </p:spPr>
        <p:txBody>
          <a:bodyPr vert="horz" lIns="91440" tIns="45720" rIns="91440" bIns="45720" rtlCol="0">
            <a:noAutofit/>
          </a:bodyPr>
          <a:lstStyle/>
          <a:p>
            <a:r>
              <a:rPr lang="zh-CN" altLang="en-US" sz="3100" b="1" dirty="0">
                <a:solidFill>
                  <a:prstClr val="black"/>
                </a:solidFill>
                <a:latin typeface="微软雅黑" pitchFamily="34" charset="-122"/>
                <a:ea typeface="微软雅黑" pitchFamily="34" charset="-122"/>
              </a:rPr>
              <a:t>林后 </a:t>
            </a:r>
            <a:r>
              <a:rPr lang="en-US" altLang="zh-CN" sz="3100" b="1" dirty="0">
                <a:solidFill>
                  <a:prstClr val="black"/>
                </a:solidFill>
                <a:latin typeface="微软雅黑" pitchFamily="34" charset="-122"/>
                <a:ea typeface="微软雅黑" pitchFamily="34" charset="-122"/>
              </a:rPr>
              <a:t>4:6 </a:t>
            </a:r>
            <a:r>
              <a:rPr lang="zh-CN" altLang="en-US" sz="3100" b="1" dirty="0">
                <a:solidFill>
                  <a:prstClr val="black"/>
                </a:solidFill>
                <a:latin typeface="微软雅黑" pitchFamily="34" charset="-122"/>
                <a:ea typeface="微软雅黑" pitchFamily="34" charset="-122"/>
              </a:rPr>
              <a:t>那吩咐光从黑暗里照出来的神，已经照在我们心里，叫我们得知神荣耀的光显在耶稣基督的面上。 </a:t>
            </a:r>
            <a:r>
              <a:rPr lang="en-US" altLang="zh-CN" sz="2500" b="1" dirty="0" smtClean="0">
                <a:solidFill>
                  <a:srgbClr val="002060"/>
                </a:solidFill>
                <a:latin typeface="微软雅黑" pitchFamily="34" charset="-122"/>
                <a:ea typeface="微软雅黑" pitchFamily="34" charset="-122"/>
              </a:rPr>
              <a:t>2Cor </a:t>
            </a:r>
            <a:r>
              <a:rPr lang="en-US" altLang="zh-CN" sz="2500" b="1" dirty="0">
                <a:solidFill>
                  <a:srgbClr val="002060"/>
                </a:solidFill>
                <a:latin typeface="微软雅黑" pitchFamily="34" charset="-122"/>
                <a:ea typeface="微软雅黑" pitchFamily="34" charset="-122"/>
              </a:rPr>
              <a:t>4:6 For God, who commanded the light to shine out of darkness, hath shined in our hearts, to </a:t>
            </a:r>
            <a:r>
              <a:rPr lang="en-US" altLang="zh-CN" sz="2500" b="1" i="1" dirty="0">
                <a:solidFill>
                  <a:srgbClr val="002060"/>
                </a:solidFill>
                <a:latin typeface="微软雅黑" pitchFamily="34" charset="-122"/>
                <a:ea typeface="微软雅黑" pitchFamily="34" charset="-122"/>
              </a:rPr>
              <a:t>give</a:t>
            </a:r>
            <a:r>
              <a:rPr lang="en-US" altLang="zh-CN" sz="2500" b="1" dirty="0">
                <a:solidFill>
                  <a:srgbClr val="002060"/>
                </a:solidFill>
                <a:latin typeface="微软雅黑" pitchFamily="34" charset="-122"/>
                <a:ea typeface="微软雅黑" pitchFamily="34" charset="-122"/>
              </a:rPr>
              <a:t> </a:t>
            </a:r>
            <a:r>
              <a:rPr lang="en-US" altLang="zh-CN" sz="2500" b="1" dirty="0" smtClean="0">
                <a:solidFill>
                  <a:srgbClr val="002060"/>
                </a:solidFill>
                <a:latin typeface="微软雅黑" pitchFamily="34" charset="-122"/>
                <a:ea typeface="微软雅黑" pitchFamily="34" charset="-122"/>
              </a:rPr>
              <a:t>the </a:t>
            </a:r>
            <a:r>
              <a:rPr lang="en-US" altLang="zh-CN" sz="2500" b="1" dirty="0">
                <a:solidFill>
                  <a:srgbClr val="002060"/>
                </a:solidFill>
                <a:latin typeface="微软雅黑" pitchFamily="34" charset="-122"/>
                <a:ea typeface="微软雅黑" pitchFamily="34" charset="-122"/>
              </a:rPr>
              <a:t>light of the knowledge </a:t>
            </a:r>
            <a:r>
              <a:rPr lang="en-US" altLang="zh-CN" sz="2500" b="1" dirty="0" smtClean="0">
                <a:solidFill>
                  <a:srgbClr val="002060"/>
                </a:solidFill>
                <a:latin typeface="微软雅黑" pitchFamily="34" charset="-122"/>
                <a:ea typeface="微软雅黑" pitchFamily="34" charset="-122"/>
              </a:rPr>
              <a:t>of </a:t>
            </a:r>
            <a:r>
              <a:rPr lang="en-US" altLang="zh-CN" sz="2500" b="1" dirty="0">
                <a:solidFill>
                  <a:srgbClr val="002060"/>
                </a:solidFill>
                <a:latin typeface="微软雅黑" pitchFamily="34" charset="-122"/>
                <a:ea typeface="微软雅黑" pitchFamily="34" charset="-122"/>
              </a:rPr>
              <a:t>the glory of God in the </a:t>
            </a:r>
            <a:r>
              <a:rPr lang="en-US" altLang="zh-CN" sz="2500" b="1" dirty="0" smtClean="0">
                <a:solidFill>
                  <a:srgbClr val="002060"/>
                </a:solidFill>
                <a:latin typeface="微软雅黑" pitchFamily="34" charset="-122"/>
                <a:ea typeface="微软雅黑" pitchFamily="34" charset="-122"/>
              </a:rPr>
              <a:t>face </a:t>
            </a:r>
            <a:r>
              <a:rPr lang="en-US" altLang="zh-CN" sz="2500" b="1" dirty="0">
                <a:solidFill>
                  <a:srgbClr val="002060"/>
                </a:solidFill>
                <a:latin typeface="微软雅黑" pitchFamily="34" charset="-122"/>
                <a:ea typeface="微软雅黑" pitchFamily="34" charset="-122"/>
              </a:rPr>
              <a:t>of Jesus Christ.</a:t>
            </a:r>
            <a:endParaRPr lang="zh-CN" altLang="en-US" sz="2500" b="1" dirty="0" smtClean="0">
              <a:solidFill>
                <a:srgbClr val="002060"/>
              </a:solidFill>
              <a:latin typeface="微软雅黑" pitchFamily="34" charset="-122"/>
              <a:ea typeface="微软雅黑" pitchFamily="34" charset="-122"/>
            </a:endParaRPr>
          </a:p>
        </p:txBody>
      </p:sp>
      <p:cxnSp>
        <p:nvCxnSpPr>
          <p:cNvPr id="3" name="Straight Connector 2"/>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pic>
        <p:nvPicPr>
          <p:cNvPr id="8" name="Picture 7"/>
          <p:cNvPicPr>
            <a:picLocks noChangeAspect="1"/>
          </p:cNvPicPr>
          <p:nvPr/>
        </p:nvPicPr>
        <p:blipFill>
          <a:blip r:embed="rId3"/>
          <a:stretch>
            <a:fillRect/>
          </a:stretch>
        </p:blipFill>
        <p:spPr>
          <a:xfrm>
            <a:off x="685800" y="3351616"/>
            <a:ext cx="7980311" cy="2363384"/>
          </a:xfrm>
          <a:prstGeom prst="rect">
            <a:avLst/>
          </a:prstGeom>
        </p:spPr>
      </p:pic>
      <p:sp>
        <p:nvSpPr>
          <p:cNvPr id="9" name="Rectangle 3"/>
          <p:cNvSpPr txBox="1">
            <a:spLocks noChangeArrowheads="1"/>
          </p:cNvSpPr>
          <p:nvPr/>
        </p:nvSpPr>
        <p:spPr bwMode="auto">
          <a:xfrm>
            <a:off x="1905000" y="13991"/>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a:t>
            </a:r>
            <a:r>
              <a:rPr lang="zh-CN" altLang="en-US" sz="4400" b="1" kern="0" dirty="0" smtClean="0">
                <a:solidFill>
                  <a:srgbClr val="0000FF"/>
                </a:solidFill>
                <a:latin typeface="微软雅黑" pitchFamily="34" charset="-122"/>
                <a:ea typeface="微软雅黑" pitchFamily="34" charset="-122"/>
              </a:rPr>
              <a:t>我</a:t>
            </a:r>
            <a:r>
              <a:rPr lang="zh-CN" altLang="en-US" sz="4400" b="1" kern="0" dirty="0" smtClean="0">
                <a:solidFill>
                  <a:srgbClr val="7030A0"/>
                </a:solidFill>
                <a:latin typeface="微软雅黑" pitchFamily="34" charset="-122"/>
                <a:ea typeface="微软雅黑" pitchFamily="34" charset="-122"/>
              </a:rPr>
              <a:t>”到底是谁？</a:t>
            </a:r>
            <a:endParaRPr lang="zh-CN" altLang="en-US" sz="4400" b="1" kern="0"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3967940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857500"/>
            <a:ext cx="4381500" cy="2833370"/>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1341582" y="28895"/>
            <a:ext cx="3565235" cy="2743200"/>
          </a:xfrm>
          <a:prstGeom prst="rect">
            <a:avLst/>
          </a:prstGeom>
          <a:noFill/>
          <a:ln w="9525">
            <a:noFill/>
            <a:miter lim="800000"/>
            <a:headEnd/>
            <a:tailEnd/>
          </a:ln>
        </p:spPr>
      </p:pic>
      <p:pic>
        <p:nvPicPr>
          <p:cNvPr id="7" name="Picture 2" descr="http://www.fuyinchina.com/pics/06/24/b05.jpg"/>
          <p:cNvPicPr>
            <a:picLocks noChangeAspect="1" noChangeArrowheads="1"/>
          </p:cNvPicPr>
          <p:nvPr/>
        </p:nvPicPr>
        <p:blipFill>
          <a:blip r:embed="rId4" cstate="print"/>
          <a:srcRect/>
          <a:stretch>
            <a:fillRect/>
          </a:stretch>
        </p:blipFill>
        <p:spPr bwMode="auto">
          <a:xfrm>
            <a:off x="5334000" y="571500"/>
            <a:ext cx="3429000" cy="4572000"/>
          </a:xfrm>
          <a:prstGeom prst="rect">
            <a:avLst/>
          </a:prstGeom>
          <a:noFill/>
        </p:spPr>
      </p:pic>
      <p:sp>
        <p:nvSpPr>
          <p:cNvPr id="4" name="Rectangle 3"/>
          <p:cNvSpPr/>
          <p:nvPr/>
        </p:nvSpPr>
        <p:spPr>
          <a:xfrm>
            <a:off x="2895600" y="114300"/>
            <a:ext cx="457200" cy="548639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626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784962"/>
            <a:ext cx="9220200" cy="3771636"/>
          </a:xfrm>
          <a:prstGeom prst="rect">
            <a:avLst/>
          </a:prstGeom>
        </p:spPr>
        <p:txBody>
          <a:bodyPr vert="horz" lIns="91440" tIns="45720" rIns="91440" bIns="45720" rtlCol="0">
            <a:noAutofit/>
          </a:bodyPr>
          <a:lstStyle/>
          <a:p>
            <a:r>
              <a:rPr lang="zh-CN" altLang="en-US" sz="3100" b="1" dirty="0">
                <a:solidFill>
                  <a:prstClr val="black"/>
                </a:solidFill>
                <a:latin typeface="微软雅黑" pitchFamily="34" charset="-122"/>
                <a:ea typeface="微软雅黑" pitchFamily="34" charset="-122"/>
              </a:rPr>
              <a:t>申 </a:t>
            </a:r>
            <a:r>
              <a:rPr lang="en-US" altLang="zh-CN" sz="3100" b="1" dirty="0">
                <a:solidFill>
                  <a:prstClr val="black"/>
                </a:solidFill>
                <a:latin typeface="微软雅黑" pitchFamily="34" charset="-122"/>
                <a:ea typeface="微软雅黑" pitchFamily="34" charset="-122"/>
              </a:rPr>
              <a:t>30:6 </a:t>
            </a:r>
            <a:r>
              <a:rPr lang="zh-CN" altLang="en-US" sz="3100" b="1" dirty="0">
                <a:solidFill>
                  <a:prstClr val="black"/>
                </a:solidFill>
                <a:latin typeface="微软雅黑" pitchFamily="34" charset="-122"/>
                <a:ea typeface="微软雅黑" pitchFamily="34" charset="-122"/>
              </a:rPr>
              <a:t>耶和</a:t>
            </a:r>
            <a:r>
              <a:rPr lang="zh-CN" altLang="en-US" sz="3100" b="1" dirty="0" smtClean="0">
                <a:solidFill>
                  <a:prstClr val="black"/>
                </a:solidFill>
                <a:latin typeface="微软雅黑" pitchFamily="34" charset="-122"/>
                <a:ea typeface="微软雅黑" pitchFamily="34" charset="-122"/>
              </a:rPr>
              <a:t>华你</a:t>
            </a:r>
            <a:r>
              <a:rPr lang="zh-CN" altLang="en-US" sz="3100" b="1" dirty="0">
                <a:solidFill>
                  <a:prstClr val="black"/>
                </a:solidFill>
                <a:latin typeface="微软雅黑" pitchFamily="34" charset="-122"/>
                <a:ea typeface="微软雅黑" pitchFamily="34" charset="-122"/>
              </a:rPr>
              <a:t>　神必将你心里和你后裔心里的污秽除掉，好叫你尽心尽性爱耶和</a:t>
            </a:r>
            <a:r>
              <a:rPr lang="zh-CN" altLang="en-US" sz="3100" b="1" dirty="0" smtClean="0">
                <a:solidFill>
                  <a:prstClr val="black"/>
                </a:solidFill>
                <a:latin typeface="微软雅黑" pitchFamily="34" charset="-122"/>
                <a:ea typeface="微软雅黑" pitchFamily="34" charset="-122"/>
              </a:rPr>
              <a:t>华你</a:t>
            </a:r>
            <a:r>
              <a:rPr lang="zh-CN" altLang="en-US" sz="3100" b="1" dirty="0">
                <a:solidFill>
                  <a:prstClr val="black"/>
                </a:solidFill>
                <a:latin typeface="微软雅黑" pitchFamily="34" charset="-122"/>
                <a:ea typeface="微软雅黑" pitchFamily="34" charset="-122"/>
              </a:rPr>
              <a:t>的　神，使你可以存活。 </a:t>
            </a:r>
            <a:r>
              <a:rPr lang="en-US" altLang="zh-CN" sz="2500" b="1" dirty="0" err="1" smtClean="0">
                <a:solidFill>
                  <a:srgbClr val="002060"/>
                </a:solidFill>
                <a:latin typeface="微软雅黑" pitchFamily="34" charset="-122"/>
                <a:ea typeface="微软雅黑" pitchFamily="34" charset="-122"/>
              </a:rPr>
              <a:t>Deut</a:t>
            </a:r>
            <a:r>
              <a:rPr lang="en-US" altLang="zh-CN" sz="2500" b="1" dirty="0" smtClean="0">
                <a:solidFill>
                  <a:srgbClr val="002060"/>
                </a:solidFill>
                <a:latin typeface="微软雅黑" pitchFamily="34" charset="-122"/>
                <a:ea typeface="微软雅黑" pitchFamily="34" charset="-122"/>
              </a:rPr>
              <a:t> </a:t>
            </a:r>
            <a:r>
              <a:rPr lang="en-US" altLang="zh-CN" sz="2500" b="1" dirty="0">
                <a:solidFill>
                  <a:srgbClr val="002060"/>
                </a:solidFill>
                <a:latin typeface="微软雅黑" pitchFamily="34" charset="-122"/>
                <a:ea typeface="微软雅黑" pitchFamily="34" charset="-122"/>
              </a:rPr>
              <a:t>30:6 And the LORD thy God will circumcise thine heart, and the heart of thy seed, to love the LORD thy God with all thine heart, and with all thy soul, that thou </a:t>
            </a:r>
            <a:r>
              <a:rPr lang="en-US" altLang="zh-CN" sz="2500" b="1" dirty="0" err="1">
                <a:solidFill>
                  <a:srgbClr val="002060"/>
                </a:solidFill>
                <a:latin typeface="微软雅黑" pitchFamily="34" charset="-122"/>
                <a:ea typeface="微软雅黑" pitchFamily="34" charset="-122"/>
              </a:rPr>
              <a:t>mayest</a:t>
            </a:r>
            <a:r>
              <a:rPr lang="en-US" altLang="zh-CN" sz="2500" b="1" dirty="0">
                <a:solidFill>
                  <a:srgbClr val="002060"/>
                </a:solidFill>
                <a:latin typeface="微软雅黑" pitchFamily="34" charset="-122"/>
                <a:ea typeface="微软雅黑" pitchFamily="34" charset="-122"/>
              </a:rPr>
              <a:t> live. </a:t>
            </a:r>
            <a:endParaRPr lang="zh-CN" altLang="en-US" sz="2500" b="1" dirty="0" smtClean="0">
              <a:solidFill>
                <a:srgbClr val="002060"/>
              </a:solidFill>
              <a:latin typeface="微软雅黑" pitchFamily="34" charset="-122"/>
              <a:ea typeface="微软雅黑" pitchFamily="34" charset="-122"/>
            </a:endParaRPr>
          </a:p>
        </p:txBody>
      </p:sp>
      <p:cxnSp>
        <p:nvCxnSpPr>
          <p:cNvPr id="3" name="Straight Connector 2"/>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pic>
        <p:nvPicPr>
          <p:cNvPr id="5" name="Picture 4"/>
          <p:cNvPicPr>
            <a:picLocks noChangeAspect="1"/>
          </p:cNvPicPr>
          <p:nvPr/>
        </p:nvPicPr>
        <p:blipFill>
          <a:blip r:embed="rId2"/>
          <a:stretch>
            <a:fillRect/>
          </a:stretch>
        </p:blipFill>
        <p:spPr>
          <a:xfrm>
            <a:off x="685800" y="3351616"/>
            <a:ext cx="7980311" cy="2363384"/>
          </a:xfrm>
          <a:prstGeom prst="rect">
            <a:avLst/>
          </a:prstGeom>
        </p:spPr>
      </p:pic>
      <p:sp>
        <p:nvSpPr>
          <p:cNvPr id="7" name="Rectangle 3"/>
          <p:cNvSpPr txBox="1">
            <a:spLocks noChangeArrowheads="1"/>
          </p:cNvSpPr>
          <p:nvPr/>
        </p:nvSpPr>
        <p:spPr bwMode="auto">
          <a:xfrm>
            <a:off x="1905000" y="13991"/>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a:t>
            </a:r>
            <a:r>
              <a:rPr lang="zh-CN" altLang="en-US" sz="4400" b="1" kern="0" dirty="0" smtClean="0">
                <a:solidFill>
                  <a:srgbClr val="0000FF"/>
                </a:solidFill>
                <a:latin typeface="微软雅黑" pitchFamily="34" charset="-122"/>
                <a:ea typeface="微软雅黑" pitchFamily="34" charset="-122"/>
              </a:rPr>
              <a:t>我</a:t>
            </a:r>
            <a:r>
              <a:rPr lang="zh-CN" altLang="en-US" sz="4400" b="1" kern="0" dirty="0" smtClean="0">
                <a:solidFill>
                  <a:srgbClr val="7030A0"/>
                </a:solidFill>
                <a:latin typeface="微软雅黑" pitchFamily="34" charset="-122"/>
                <a:ea typeface="微软雅黑" pitchFamily="34" charset="-122"/>
              </a:rPr>
              <a:t>”到底是谁？</a:t>
            </a:r>
            <a:endParaRPr lang="zh-CN" altLang="en-US" sz="4400" b="1" kern="0"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9720038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784962"/>
            <a:ext cx="9220200" cy="3771636"/>
          </a:xfrm>
          <a:prstGeom prst="rect">
            <a:avLst/>
          </a:prstGeom>
        </p:spPr>
        <p:txBody>
          <a:bodyPr vert="horz" lIns="91440" tIns="45720" rIns="91440" bIns="45720" rtlCol="0">
            <a:noAutofit/>
          </a:bodyPr>
          <a:lstStyle/>
          <a:p>
            <a:r>
              <a:rPr lang="zh-CN" altLang="en-US" sz="3300" b="1" dirty="0">
                <a:solidFill>
                  <a:prstClr val="black"/>
                </a:solidFill>
                <a:latin typeface="微软雅黑" pitchFamily="34" charset="-122"/>
                <a:ea typeface="微软雅黑" pitchFamily="34" charset="-122"/>
              </a:rPr>
              <a:t>耶 </a:t>
            </a:r>
            <a:r>
              <a:rPr lang="en-US" altLang="zh-CN" sz="3300" b="1" dirty="0">
                <a:solidFill>
                  <a:prstClr val="black"/>
                </a:solidFill>
                <a:latin typeface="微软雅黑" pitchFamily="34" charset="-122"/>
                <a:ea typeface="微软雅黑" pitchFamily="34" charset="-122"/>
              </a:rPr>
              <a:t>31:33 </a:t>
            </a:r>
            <a:r>
              <a:rPr lang="zh-CN" altLang="en-US" sz="3300" b="1" dirty="0">
                <a:solidFill>
                  <a:prstClr val="black"/>
                </a:solidFill>
                <a:latin typeface="微软雅黑" pitchFamily="34" charset="-122"/>
                <a:ea typeface="微软雅黑" pitchFamily="34" charset="-122"/>
              </a:rPr>
              <a:t>耶和华说：那些日子以后，我与以色列家所立的约乃是这样：我要将我的律法放在他们里面，写在他们心上。我要作他们的　神，他们要作我的子民。 </a:t>
            </a:r>
            <a:endParaRPr lang="en-US" altLang="zh-CN" sz="3300" b="1" dirty="0" smtClean="0">
              <a:solidFill>
                <a:prstClr val="black"/>
              </a:solidFill>
              <a:latin typeface="微软雅黑" pitchFamily="34" charset="-122"/>
              <a:ea typeface="微软雅黑" pitchFamily="34" charset="-122"/>
            </a:endParaRPr>
          </a:p>
        </p:txBody>
      </p:sp>
      <p:cxnSp>
        <p:nvCxnSpPr>
          <p:cNvPr id="3" name="Straight Connector 2"/>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pic>
        <p:nvPicPr>
          <p:cNvPr id="5" name="Picture 4"/>
          <p:cNvPicPr>
            <a:picLocks noChangeAspect="1"/>
          </p:cNvPicPr>
          <p:nvPr/>
        </p:nvPicPr>
        <p:blipFill>
          <a:blip r:embed="rId2"/>
          <a:stretch>
            <a:fillRect/>
          </a:stretch>
        </p:blipFill>
        <p:spPr>
          <a:xfrm>
            <a:off x="685800" y="3351616"/>
            <a:ext cx="7980311" cy="2363384"/>
          </a:xfrm>
          <a:prstGeom prst="rect">
            <a:avLst/>
          </a:prstGeom>
        </p:spPr>
      </p:pic>
      <p:sp>
        <p:nvSpPr>
          <p:cNvPr id="7" name="Rectangle 3"/>
          <p:cNvSpPr txBox="1">
            <a:spLocks noChangeArrowheads="1"/>
          </p:cNvSpPr>
          <p:nvPr/>
        </p:nvSpPr>
        <p:spPr bwMode="auto">
          <a:xfrm>
            <a:off x="1905000" y="13991"/>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a:t>
            </a:r>
            <a:r>
              <a:rPr lang="zh-CN" altLang="en-US" sz="4400" b="1" kern="0" dirty="0" smtClean="0">
                <a:solidFill>
                  <a:srgbClr val="0000FF"/>
                </a:solidFill>
                <a:latin typeface="微软雅黑" pitchFamily="34" charset="-122"/>
                <a:ea typeface="微软雅黑" pitchFamily="34" charset="-122"/>
              </a:rPr>
              <a:t>我</a:t>
            </a:r>
            <a:r>
              <a:rPr lang="zh-CN" altLang="en-US" sz="4400" b="1" kern="0" dirty="0" smtClean="0">
                <a:solidFill>
                  <a:srgbClr val="7030A0"/>
                </a:solidFill>
                <a:latin typeface="微软雅黑" pitchFamily="34" charset="-122"/>
                <a:ea typeface="微软雅黑" pitchFamily="34" charset="-122"/>
              </a:rPr>
              <a:t>”到底是谁？</a:t>
            </a:r>
            <a:endParaRPr lang="zh-CN" altLang="en-US" sz="4400" b="1" kern="0"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23348674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784962"/>
            <a:ext cx="9220200" cy="3771636"/>
          </a:xfrm>
          <a:prstGeom prst="rect">
            <a:avLst/>
          </a:prstGeom>
        </p:spPr>
        <p:txBody>
          <a:bodyPr vert="horz" lIns="91440" tIns="45720" rIns="91440" bIns="45720" rtlCol="0">
            <a:noAutofit/>
          </a:bodyPr>
          <a:lstStyle/>
          <a:p>
            <a:r>
              <a:rPr lang="zh-CN" altLang="en-US" sz="3300" b="1" dirty="0">
                <a:solidFill>
                  <a:prstClr val="black"/>
                </a:solidFill>
                <a:latin typeface="微软雅黑" pitchFamily="34" charset="-122"/>
                <a:ea typeface="微软雅黑" pitchFamily="34" charset="-122"/>
              </a:rPr>
              <a:t>结 </a:t>
            </a:r>
            <a:r>
              <a:rPr lang="en-US" altLang="zh-CN" sz="3300" b="1" dirty="0">
                <a:solidFill>
                  <a:prstClr val="black"/>
                </a:solidFill>
                <a:latin typeface="微软雅黑" pitchFamily="34" charset="-122"/>
                <a:ea typeface="微软雅黑" pitchFamily="34" charset="-122"/>
              </a:rPr>
              <a:t>11:19-20 </a:t>
            </a:r>
            <a:r>
              <a:rPr lang="zh-CN" altLang="en-US" sz="3300" b="1" dirty="0">
                <a:solidFill>
                  <a:prstClr val="black"/>
                </a:solidFill>
                <a:latin typeface="微软雅黑" pitchFamily="34" charset="-122"/>
                <a:ea typeface="微软雅黑" pitchFamily="34" charset="-122"/>
              </a:rPr>
              <a:t>我要使他们有合一的心，也要将新灵放在他们里面，又从他们肉体中除掉石心，赐给他们肉心， 使他们顺从我的律例，谨守遵行我的典章。他们要作我的子民，我要作他们的　神</a:t>
            </a:r>
            <a:r>
              <a:rPr lang="zh-CN" altLang="en-US" sz="3300" b="1" dirty="0" smtClean="0">
                <a:solidFill>
                  <a:prstClr val="black"/>
                </a:solidFill>
                <a:latin typeface="微软雅黑" pitchFamily="34" charset="-122"/>
                <a:ea typeface="微软雅黑" pitchFamily="34" charset="-122"/>
              </a:rPr>
              <a:t>。</a:t>
            </a:r>
            <a:endParaRPr lang="zh-CN" altLang="en-US" sz="3300" b="1" dirty="0" smtClean="0">
              <a:solidFill>
                <a:srgbClr val="002060"/>
              </a:solidFill>
              <a:latin typeface="微软雅黑" pitchFamily="34" charset="-122"/>
              <a:ea typeface="微软雅黑" pitchFamily="34" charset="-122"/>
            </a:endParaRPr>
          </a:p>
        </p:txBody>
      </p:sp>
      <p:cxnSp>
        <p:nvCxnSpPr>
          <p:cNvPr id="3" name="Straight Connector 2"/>
          <p:cNvCxnSpPr/>
          <p:nvPr/>
        </p:nvCxnSpPr>
        <p:spPr>
          <a:xfrm flipV="1">
            <a:off x="76200" y="757882"/>
            <a:ext cx="8686800" cy="7936"/>
          </a:xfrm>
          <a:prstGeom prst="line">
            <a:avLst/>
          </a:prstGeom>
        </p:spPr>
        <p:style>
          <a:lnRef idx="2">
            <a:schemeClr val="accent4"/>
          </a:lnRef>
          <a:fillRef idx="0">
            <a:schemeClr val="accent4"/>
          </a:fillRef>
          <a:effectRef idx="1">
            <a:schemeClr val="accent4"/>
          </a:effectRef>
          <a:fontRef idx="minor">
            <a:schemeClr val="tx1"/>
          </a:fontRef>
        </p:style>
      </p:cxnSp>
      <p:pic>
        <p:nvPicPr>
          <p:cNvPr id="5" name="Picture 4"/>
          <p:cNvPicPr>
            <a:picLocks noChangeAspect="1"/>
          </p:cNvPicPr>
          <p:nvPr/>
        </p:nvPicPr>
        <p:blipFill>
          <a:blip r:embed="rId2"/>
          <a:stretch>
            <a:fillRect/>
          </a:stretch>
        </p:blipFill>
        <p:spPr>
          <a:xfrm>
            <a:off x="685800" y="3351616"/>
            <a:ext cx="7980311" cy="2363384"/>
          </a:xfrm>
          <a:prstGeom prst="rect">
            <a:avLst/>
          </a:prstGeom>
        </p:spPr>
      </p:pic>
      <p:sp>
        <p:nvSpPr>
          <p:cNvPr id="7" name="Rectangle 3"/>
          <p:cNvSpPr txBox="1">
            <a:spLocks noChangeArrowheads="1"/>
          </p:cNvSpPr>
          <p:nvPr/>
        </p:nvSpPr>
        <p:spPr bwMode="auto">
          <a:xfrm>
            <a:off x="1905000" y="13991"/>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a:t>
            </a:r>
            <a:r>
              <a:rPr lang="zh-CN" altLang="en-US" sz="4400" b="1" kern="0" dirty="0" smtClean="0">
                <a:solidFill>
                  <a:srgbClr val="0000FF"/>
                </a:solidFill>
                <a:latin typeface="微软雅黑" pitchFamily="34" charset="-122"/>
                <a:ea typeface="微软雅黑" pitchFamily="34" charset="-122"/>
              </a:rPr>
              <a:t>我</a:t>
            </a:r>
            <a:r>
              <a:rPr lang="zh-CN" altLang="en-US" sz="4400" b="1" kern="0" dirty="0" smtClean="0">
                <a:solidFill>
                  <a:srgbClr val="7030A0"/>
                </a:solidFill>
                <a:latin typeface="微软雅黑" pitchFamily="34" charset="-122"/>
                <a:ea typeface="微软雅黑" pitchFamily="34" charset="-122"/>
              </a:rPr>
              <a:t>”到底是谁？</a:t>
            </a:r>
            <a:endParaRPr lang="zh-CN" altLang="en-US" sz="4400" b="1" kern="0"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624685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784962"/>
            <a:ext cx="9220200" cy="3771636"/>
          </a:xfrm>
          <a:prstGeom prst="rect">
            <a:avLst/>
          </a:prstGeom>
        </p:spPr>
        <p:txBody>
          <a:bodyPr vert="horz" lIns="91440" tIns="45720" rIns="91440" bIns="45720" rtlCol="0">
            <a:noAutofit/>
          </a:bodyPr>
          <a:lstStyle/>
          <a:p>
            <a:r>
              <a:rPr lang="zh-CN" altLang="en-US" sz="3300" b="1" dirty="0">
                <a:solidFill>
                  <a:prstClr val="black"/>
                </a:solidFill>
                <a:latin typeface="微软雅黑" pitchFamily="34" charset="-122"/>
                <a:ea typeface="微软雅黑" pitchFamily="34" charset="-122"/>
              </a:rPr>
              <a:t>结 </a:t>
            </a:r>
            <a:r>
              <a:rPr lang="en-US" altLang="zh-CN" sz="3300" b="1" dirty="0">
                <a:solidFill>
                  <a:prstClr val="black"/>
                </a:solidFill>
                <a:latin typeface="微软雅黑" pitchFamily="34" charset="-122"/>
                <a:ea typeface="微软雅黑" pitchFamily="34" charset="-122"/>
              </a:rPr>
              <a:t>18:31-32 </a:t>
            </a:r>
            <a:r>
              <a:rPr lang="zh-CN" altLang="en-US" sz="3300" b="1" dirty="0">
                <a:solidFill>
                  <a:prstClr val="black"/>
                </a:solidFill>
                <a:latin typeface="微软雅黑" pitchFamily="34" charset="-122"/>
                <a:ea typeface="微软雅黑" pitchFamily="34" charset="-122"/>
              </a:rPr>
              <a:t>你们要将所犯的一切罪过尽行抛弃，自做一个新心和新灵。以色列家啊，你们何必死亡呢？ 主耶和华说：我不喜悦那死人之死，所以你们当回头而存</a:t>
            </a:r>
            <a:r>
              <a:rPr lang="zh-CN" altLang="en-US" sz="3300" b="1" dirty="0" smtClean="0">
                <a:solidFill>
                  <a:prstClr val="black"/>
                </a:solidFill>
                <a:latin typeface="微软雅黑" pitchFamily="34" charset="-122"/>
                <a:ea typeface="微软雅黑" pitchFamily="34" charset="-122"/>
              </a:rPr>
              <a:t>活。</a:t>
            </a:r>
            <a:endParaRPr lang="zh-CN" altLang="en-US" sz="3300" b="1" dirty="0" smtClean="0">
              <a:solidFill>
                <a:srgbClr val="002060"/>
              </a:solidFill>
              <a:latin typeface="微软雅黑" pitchFamily="34" charset="-122"/>
              <a:ea typeface="微软雅黑" pitchFamily="34" charset="-122"/>
            </a:endParaRPr>
          </a:p>
        </p:txBody>
      </p:sp>
      <p:cxnSp>
        <p:nvCxnSpPr>
          <p:cNvPr id="3" name="Straight Connector 2"/>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pic>
        <p:nvPicPr>
          <p:cNvPr id="5" name="Picture 4"/>
          <p:cNvPicPr>
            <a:picLocks noChangeAspect="1"/>
          </p:cNvPicPr>
          <p:nvPr/>
        </p:nvPicPr>
        <p:blipFill>
          <a:blip r:embed="rId2"/>
          <a:stretch>
            <a:fillRect/>
          </a:stretch>
        </p:blipFill>
        <p:spPr>
          <a:xfrm>
            <a:off x="685800" y="3351616"/>
            <a:ext cx="7980311" cy="2363384"/>
          </a:xfrm>
          <a:prstGeom prst="rect">
            <a:avLst/>
          </a:prstGeom>
        </p:spPr>
      </p:pic>
      <p:sp>
        <p:nvSpPr>
          <p:cNvPr id="7" name="Rectangle 3"/>
          <p:cNvSpPr txBox="1">
            <a:spLocks noChangeArrowheads="1"/>
          </p:cNvSpPr>
          <p:nvPr/>
        </p:nvSpPr>
        <p:spPr bwMode="auto">
          <a:xfrm>
            <a:off x="1905000" y="13991"/>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a:t>
            </a:r>
            <a:r>
              <a:rPr lang="zh-CN" altLang="en-US" sz="4400" b="1" kern="0" dirty="0" smtClean="0">
                <a:solidFill>
                  <a:srgbClr val="0000FF"/>
                </a:solidFill>
                <a:latin typeface="微软雅黑" pitchFamily="34" charset="-122"/>
                <a:ea typeface="微软雅黑" pitchFamily="34" charset="-122"/>
              </a:rPr>
              <a:t>我</a:t>
            </a:r>
            <a:r>
              <a:rPr lang="zh-CN" altLang="en-US" sz="4400" b="1" kern="0" dirty="0" smtClean="0">
                <a:solidFill>
                  <a:srgbClr val="7030A0"/>
                </a:solidFill>
                <a:latin typeface="微软雅黑" pitchFamily="34" charset="-122"/>
                <a:ea typeface="微软雅黑" pitchFamily="34" charset="-122"/>
              </a:rPr>
              <a:t>”到底是谁？</a:t>
            </a:r>
            <a:endParaRPr lang="zh-CN" altLang="en-US" sz="4400" b="1" kern="0"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35785339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784962"/>
            <a:ext cx="9220200" cy="3771636"/>
          </a:xfrm>
          <a:prstGeom prst="rect">
            <a:avLst/>
          </a:prstGeom>
        </p:spPr>
        <p:txBody>
          <a:bodyPr vert="horz" lIns="91440" tIns="45720" rIns="91440" bIns="45720" rtlCol="0">
            <a:noAutofit/>
          </a:bodyPr>
          <a:lstStyle/>
          <a:p>
            <a:r>
              <a:rPr lang="zh-CN" altLang="en-US" sz="3300" b="1" dirty="0">
                <a:solidFill>
                  <a:prstClr val="black"/>
                </a:solidFill>
                <a:latin typeface="微软雅黑" pitchFamily="34" charset="-122"/>
                <a:ea typeface="微软雅黑" pitchFamily="34" charset="-122"/>
              </a:rPr>
              <a:t>太 </a:t>
            </a:r>
            <a:r>
              <a:rPr lang="en-US" altLang="zh-CN" sz="3300" b="1" dirty="0">
                <a:solidFill>
                  <a:prstClr val="black"/>
                </a:solidFill>
                <a:latin typeface="微软雅黑" pitchFamily="34" charset="-122"/>
                <a:ea typeface="微软雅黑" pitchFamily="34" charset="-122"/>
              </a:rPr>
              <a:t>5:8 </a:t>
            </a:r>
            <a:r>
              <a:rPr lang="zh-CN" altLang="en-US" sz="3300" b="1" dirty="0">
                <a:solidFill>
                  <a:prstClr val="black"/>
                </a:solidFill>
                <a:latin typeface="微软雅黑" pitchFamily="34" charset="-122"/>
                <a:ea typeface="微软雅黑" pitchFamily="34" charset="-122"/>
              </a:rPr>
              <a:t>清心的人有福了！因为他们必得见神。 </a:t>
            </a:r>
            <a:r>
              <a:rPr lang="en-US" altLang="zh-CN" sz="3300" b="1" dirty="0" smtClean="0">
                <a:solidFill>
                  <a:srgbClr val="002060"/>
                </a:solidFill>
                <a:latin typeface="微软雅黑" pitchFamily="34" charset="-122"/>
                <a:ea typeface="微软雅黑" pitchFamily="34" charset="-122"/>
              </a:rPr>
              <a:t>Matt </a:t>
            </a:r>
            <a:r>
              <a:rPr lang="en-US" altLang="zh-CN" sz="3300" b="1" dirty="0">
                <a:solidFill>
                  <a:srgbClr val="002060"/>
                </a:solidFill>
                <a:latin typeface="微软雅黑" pitchFamily="34" charset="-122"/>
                <a:ea typeface="微软雅黑" pitchFamily="34" charset="-122"/>
              </a:rPr>
              <a:t>5:8 Blessed </a:t>
            </a:r>
            <a:r>
              <a:rPr lang="en-US" altLang="zh-CN" sz="3300" b="1" i="1" dirty="0">
                <a:solidFill>
                  <a:srgbClr val="002060"/>
                </a:solidFill>
                <a:latin typeface="微软雅黑" pitchFamily="34" charset="-122"/>
                <a:ea typeface="微软雅黑" pitchFamily="34" charset="-122"/>
              </a:rPr>
              <a:t>are</a:t>
            </a:r>
            <a:r>
              <a:rPr lang="en-US" altLang="zh-CN" sz="3300" b="1" dirty="0">
                <a:solidFill>
                  <a:srgbClr val="002060"/>
                </a:solidFill>
                <a:latin typeface="微软雅黑" pitchFamily="34" charset="-122"/>
                <a:ea typeface="微软雅黑" pitchFamily="34" charset="-122"/>
              </a:rPr>
              <a:t> the pure in heart: for they shall see God. </a:t>
            </a:r>
            <a:endParaRPr lang="zh-CN" altLang="en-US" sz="3300" b="1" dirty="0" smtClean="0">
              <a:solidFill>
                <a:srgbClr val="002060"/>
              </a:solidFill>
              <a:latin typeface="微软雅黑" pitchFamily="34" charset="-122"/>
              <a:ea typeface="微软雅黑" pitchFamily="34" charset="-122"/>
            </a:endParaRPr>
          </a:p>
        </p:txBody>
      </p:sp>
      <p:cxnSp>
        <p:nvCxnSpPr>
          <p:cNvPr id="3" name="Straight Connector 2"/>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pic>
        <p:nvPicPr>
          <p:cNvPr id="8" name="Picture 7"/>
          <p:cNvPicPr>
            <a:picLocks noChangeAspect="1"/>
          </p:cNvPicPr>
          <p:nvPr/>
        </p:nvPicPr>
        <p:blipFill>
          <a:blip r:embed="rId2"/>
          <a:stretch>
            <a:fillRect/>
          </a:stretch>
        </p:blipFill>
        <p:spPr>
          <a:xfrm>
            <a:off x="685800" y="3351616"/>
            <a:ext cx="7980311" cy="2363384"/>
          </a:xfrm>
          <a:prstGeom prst="rect">
            <a:avLst/>
          </a:prstGeom>
        </p:spPr>
      </p:pic>
      <p:sp>
        <p:nvSpPr>
          <p:cNvPr id="9" name="Rectangle 3"/>
          <p:cNvSpPr txBox="1">
            <a:spLocks noChangeArrowheads="1"/>
          </p:cNvSpPr>
          <p:nvPr/>
        </p:nvSpPr>
        <p:spPr bwMode="auto">
          <a:xfrm>
            <a:off x="1905000" y="13991"/>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a:t>
            </a:r>
            <a:r>
              <a:rPr lang="zh-CN" altLang="en-US" sz="4400" b="1" kern="0" dirty="0" smtClean="0">
                <a:solidFill>
                  <a:srgbClr val="0000FF"/>
                </a:solidFill>
                <a:latin typeface="微软雅黑" pitchFamily="34" charset="-122"/>
                <a:ea typeface="微软雅黑" pitchFamily="34" charset="-122"/>
              </a:rPr>
              <a:t>我</a:t>
            </a:r>
            <a:r>
              <a:rPr lang="zh-CN" altLang="en-US" sz="4400" b="1" kern="0" dirty="0" smtClean="0">
                <a:solidFill>
                  <a:srgbClr val="7030A0"/>
                </a:solidFill>
                <a:latin typeface="微软雅黑" pitchFamily="34" charset="-122"/>
                <a:ea typeface="微软雅黑" pitchFamily="34" charset="-122"/>
              </a:rPr>
              <a:t>”到底是谁？</a:t>
            </a:r>
            <a:endParaRPr lang="zh-CN" altLang="en-US" sz="4400" b="1" kern="0"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2256673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784962"/>
            <a:ext cx="9220200" cy="3771636"/>
          </a:xfrm>
          <a:prstGeom prst="rect">
            <a:avLst/>
          </a:prstGeom>
        </p:spPr>
        <p:txBody>
          <a:bodyPr vert="horz" lIns="91440" tIns="45720" rIns="91440" bIns="45720" rtlCol="0">
            <a:noAutofit/>
          </a:bodyPr>
          <a:lstStyle/>
          <a:p>
            <a:r>
              <a:rPr lang="zh-CN" altLang="en-US" sz="3300" b="1" dirty="0">
                <a:solidFill>
                  <a:prstClr val="black"/>
                </a:solidFill>
                <a:latin typeface="微软雅黑" pitchFamily="34" charset="-122"/>
                <a:ea typeface="微软雅黑" pitchFamily="34" charset="-122"/>
              </a:rPr>
              <a:t>来 </a:t>
            </a:r>
            <a:r>
              <a:rPr lang="en-US" altLang="zh-CN" sz="3300" b="1" dirty="0">
                <a:solidFill>
                  <a:prstClr val="black"/>
                </a:solidFill>
                <a:latin typeface="微软雅黑" pitchFamily="34" charset="-122"/>
                <a:ea typeface="微软雅黑" pitchFamily="34" charset="-122"/>
              </a:rPr>
              <a:t>3:12-13 </a:t>
            </a:r>
            <a:r>
              <a:rPr lang="zh-CN" altLang="en-US" sz="3300" b="1" dirty="0">
                <a:solidFill>
                  <a:prstClr val="black"/>
                </a:solidFill>
                <a:latin typeface="微软雅黑" pitchFamily="34" charset="-122"/>
                <a:ea typeface="微软雅黑" pitchFamily="34" charset="-122"/>
              </a:rPr>
              <a:t>弟兄们，你们要谨慎，免得你们中间或有人存着不信的恶心，把永生神离弃了。 总要趁着还有今日，天天彼此相劝，免得你们中间有人被罪迷惑，心里就刚硬了。 </a:t>
            </a:r>
          </a:p>
        </p:txBody>
      </p:sp>
      <p:cxnSp>
        <p:nvCxnSpPr>
          <p:cNvPr id="3" name="Straight Connector 2"/>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pic>
        <p:nvPicPr>
          <p:cNvPr id="9" name="Picture 8"/>
          <p:cNvPicPr>
            <a:picLocks noChangeAspect="1"/>
          </p:cNvPicPr>
          <p:nvPr/>
        </p:nvPicPr>
        <p:blipFill>
          <a:blip r:embed="rId2"/>
          <a:stretch>
            <a:fillRect/>
          </a:stretch>
        </p:blipFill>
        <p:spPr>
          <a:xfrm>
            <a:off x="685800" y="3351616"/>
            <a:ext cx="7980311" cy="2363384"/>
          </a:xfrm>
          <a:prstGeom prst="rect">
            <a:avLst/>
          </a:prstGeom>
        </p:spPr>
      </p:pic>
      <p:sp>
        <p:nvSpPr>
          <p:cNvPr id="11" name="Rectangle 3"/>
          <p:cNvSpPr txBox="1">
            <a:spLocks noChangeArrowheads="1"/>
          </p:cNvSpPr>
          <p:nvPr/>
        </p:nvSpPr>
        <p:spPr bwMode="auto">
          <a:xfrm>
            <a:off x="1905000" y="13991"/>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a:t>
            </a:r>
            <a:r>
              <a:rPr lang="zh-CN" altLang="en-US" sz="4400" b="1" kern="0" dirty="0" smtClean="0">
                <a:solidFill>
                  <a:srgbClr val="0000FF"/>
                </a:solidFill>
                <a:latin typeface="微软雅黑" pitchFamily="34" charset="-122"/>
                <a:ea typeface="微软雅黑" pitchFamily="34" charset="-122"/>
              </a:rPr>
              <a:t>我</a:t>
            </a:r>
            <a:r>
              <a:rPr lang="zh-CN" altLang="en-US" sz="4400" b="1" kern="0" dirty="0" smtClean="0">
                <a:solidFill>
                  <a:srgbClr val="7030A0"/>
                </a:solidFill>
                <a:latin typeface="微软雅黑" pitchFamily="34" charset="-122"/>
                <a:ea typeface="微软雅黑" pitchFamily="34" charset="-122"/>
              </a:rPr>
              <a:t>”到底是谁？</a:t>
            </a:r>
            <a:endParaRPr lang="zh-CN" altLang="en-US" sz="4400" b="1" kern="0"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4989191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0782" y="792898"/>
            <a:ext cx="9220200" cy="3771636"/>
          </a:xfrm>
          <a:prstGeom prst="rect">
            <a:avLst/>
          </a:prstGeom>
        </p:spPr>
        <p:txBody>
          <a:bodyPr vert="horz" lIns="91440" tIns="45720" rIns="91440" bIns="45720" rtlCol="0">
            <a:noAutofit/>
          </a:bodyPr>
          <a:lstStyle/>
          <a:p>
            <a:r>
              <a:rPr lang="zh-CN" altLang="en-US" sz="3300" b="1" dirty="0" smtClean="0">
                <a:solidFill>
                  <a:prstClr val="black"/>
                </a:solidFill>
                <a:latin typeface="微软雅黑" pitchFamily="34" charset="-122"/>
                <a:ea typeface="微软雅黑" pitchFamily="34" charset="-122"/>
              </a:rPr>
              <a:t>诗 </a:t>
            </a:r>
            <a:r>
              <a:rPr lang="en-US" altLang="zh-CN" sz="3300" b="1" dirty="0" smtClean="0">
                <a:solidFill>
                  <a:prstClr val="black"/>
                </a:solidFill>
                <a:latin typeface="微软雅黑" pitchFamily="34" charset="-122"/>
                <a:ea typeface="微软雅黑" pitchFamily="34" charset="-122"/>
              </a:rPr>
              <a:t>20:4 </a:t>
            </a:r>
            <a:r>
              <a:rPr lang="zh-CN" altLang="en-US" sz="3300" b="1" dirty="0" smtClean="0">
                <a:solidFill>
                  <a:prstClr val="black"/>
                </a:solidFill>
                <a:latin typeface="微软雅黑" pitchFamily="34" charset="-122"/>
                <a:ea typeface="微软雅黑" pitchFamily="34" charset="-122"/>
              </a:rPr>
              <a:t>将你心所愿的赐给你，成就你的一切筹算。  </a:t>
            </a:r>
            <a:endParaRPr lang="en-US" altLang="zh-CN" sz="3300" b="1" dirty="0" smtClean="0">
              <a:solidFill>
                <a:prstClr val="black"/>
              </a:solidFill>
              <a:latin typeface="微软雅黑" pitchFamily="34" charset="-122"/>
              <a:ea typeface="微软雅黑" pitchFamily="34" charset="-122"/>
            </a:endParaRPr>
          </a:p>
          <a:p>
            <a:r>
              <a:rPr lang="en-US" altLang="zh-CN" sz="3300" b="1" dirty="0" smtClean="0">
                <a:solidFill>
                  <a:srgbClr val="002060"/>
                </a:solidFill>
                <a:latin typeface="微软雅黑" pitchFamily="34" charset="-122"/>
                <a:ea typeface="微软雅黑" pitchFamily="34" charset="-122"/>
              </a:rPr>
              <a:t>Ps 20:4 Grant thee according to thine own heart, and fulfil all thy counsel. </a:t>
            </a:r>
            <a:endParaRPr lang="zh-CN" altLang="en-US" sz="3300" b="1" dirty="0" smtClean="0">
              <a:solidFill>
                <a:srgbClr val="002060"/>
              </a:solidFill>
              <a:latin typeface="微软雅黑" pitchFamily="34" charset="-122"/>
              <a:ea typeface="微软雅黑" pitchFamily="34" charset="-122"/>
            </a:endParaRPr>
          </a:p>
        </p:txBody>
      </p:sp>
      <p:cxnSp>
        <p:nvCxnSpPr>
          <p:cNvPr id="3" name="Straight Connector 2"/>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pic>
        <p:nvPicPr>
          <p:cNvPr id="5" name="Picture 4"/>
          <p:cNvPicPr>
            <a:picLocks noChangeAspect="1"/>
          </p:cNvPicPr>
          <p:nvPr/>
        </p:nvPicPr>
        <p:blipFill>
          <a:blip r:embed="rId2"/>
          <a:stretch>
            <a:fillRect/>
          </a:stretch>
        </p:blipFill>
        <p:spPr>
          <a:xfrm>
            <a:off x="685800" y="3351616"/>
            <a:ext cx="7980311" cy="2363384"/>
          </a:xfrm>
          <a:prstGeom prst="rect">
            <a:avLst/>
          </a:prstGeom>
        </p:spPr>
      </p:pic>
      <p:sp>
        <p:nvSpPr>
          <p:cNvPr id="7" name="Rectangle 3"/>
          <p:cNvSpPr txBox="1">
            <a:spLocks noChangeArrowheads="1"/>
          </p:cNvSpPr>
          <p:nvPr/>
        </p:nvSpPr>
        <p:spPr bwMode="auto">
          <a:xfrm>
            <a:off x="1905000" y="13991"/>
            <a:ext cx="53340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a:t>
            </a:r>
            <a:r>
              <a:rPr lang="zh-CN" altLang="en-US" sz="4400" b="1" kern="0" dirty="0" smtClean="0">
                <a:solidFill>
                  <a:srgbClr val="0000FF"/>
                </a:solidFill>
                <a:latin typeface="微软雅黑" pitchFamily="34" charset="-122"/>
                <a:ea typeface="微软雅黑" pitchFamily="34" charset="-122"/>
              </a:rPr>
              <a:t>我</a:t>
            </a:r>
            <a:r>
              <a:rPr lang="zh-CN" altLang="en-US" sz="4400" b="1" kern="0" dirty="0" smtClean="0">
                <a:solidFill>
                  <a:srgbClr val="7030A0"/>
                </a:solidFill>
                <a:latin typeface="微软雅黑" pitchFamily="34" charset="-122"/>
                <a:ea typeface="微软雅黑" pitchFamily="34" charset="-122"/>
              </a:rPr>
              <a:t>”到底是谁？</a:t>
            </a:r>
            <a:endParaRPr lang="zh-CN" altLang="en-US" sz="4400" b="1" kern="0" dirty="0">
              <a:solidFill>
                <a:srgbClr val="7030A0"/>
              </a:solidFill>
              <a:latin typeface="微软雅黑" pitchFamily="34" charset="-122"/>
              <a:ea typeface="微软雅黑" pitchFamily="34" charset="-122"/>
            </a:endParaRPr>
          </a:p>
        </p:txBody>
      </p:sp>
    </p:spTree>
    <p:extLst>
      <p:ext uri="{BB962C8B-B14F-4D97-AF65-F5344CB8AC3E}">
        <p14:creationId xmlns:p14="http://schemas.microsoft.com/office/powerpoint/2010/main" val="10322865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11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6" name="Rectangle 3"/>
          <p:cNvSpPr txBox="1">
            <a:spLocks noChangeArrowheads="1"/>
          </p:cNvSpPr>
          <p:nvPr/>
        </p:nvSpPr>
        <p:spPr>
          <a:xfrm>
            <a:off x="76200" y="762000"/>
            <a:ext cx="8991600" cy="3771636"/>
          </a:xfrm>
          <a:prstGeom prst="rect">
            <a:avLst/>
          </a:prstGeom>
        </p:spPr>
        <p:txBody>
          <a:bodyPr vert="horz" lIns="91440" tIns="45720" rIns="91440" bIns="45720" rtlCol="0">
            <a:noAutofit/>
          </a:bodyPr>
          <a:lstStyle/>
          <a:p>
            <a:r>
              <a:rPr lang="en-US" altLang="zh-CN" sz="3200" b="1" dirty="0" smtClean="0">
                <a:solidFill>
                  <a:srgbClr val="0000FF"/>
                </a:solidFill>
                <a:effectLst/>
                <a:latin typeface="微软雅黑" pitchFamily="34" charset="-122"/>
                <a:ea typeface="微软雅黑" pitchFamily="34" charset="-122"/>
              </a:rPr>
              <a:t>13:1 </a:t>
            </a:r>
            <a:r>
              <a:rPr lang="zh-CN" altLang="en-US" sz="3200" b="1" dirty="0">
                <a:solidFill>
                  <a:srgbClr val="0000FF"/>
                </a:solidFill>
                <a:effectLst/>
                <a:latin typeface="微软雅黑" pitchFamily="34" charset="-122"/>
                <a:ea typeface="微软雅黑" pitchFamily="34" charset="-122"/>
              </a:rPr>
              <a:t>约书亚年纪老迈，耶和华对他说：你年纪老迈了，还有许多未得之地</a:t>
            </a:r>
            <a:r>
              <a:rPr lang="zh-CN" altLang="en-US" sz="3200" b="1" dirty="0" smtClean="0">
                <a:solidFill>
                  <a:srgbClr val="0000FF"/>
                </a:solidFill>
                <a:effectLst/>
                <a:latin typeface="微软雅黑" pitchFamily="34" charset="-122"/>
                <a:ea typeface="微软雅黑" pitchFamily="34" charset="-122"/>
              </a:rPr>
              <a:t>，</a:t>
            </a:r>
            <a:endParaRPr lang="en-US" altLang="zh-CN" sz="3200" b="1" dirty="0" smtClean="0">
              <a:solidFill>
                <a:srgbClr val="0000FF"/>
              </a:solidFill>
              <a:effectLst/>
              <a:latin typeface="微软雅黑" pitchFamily="34" charset="-122"/>
              <a:ea typeface="微软雅黑" pitchFamily="34" charset="-122"/>
            </a:endParaRPr>
          </a:p>
          <a:p>
            <a:r>
              <a:rPr lang="en-US" altLang="zh-CN" sz="3200" b="1" dirty="0" smtClean="0">
                <a:solidFill>
                  <a:srgbClr val="0000FF"/>
                </a:solidFill>
                <a:effectLst/>
                <a:latin typeface="微软雅黑" pitchFamily="34" charset="-122"/>
                <a:ea typeface="微软雅黑" pitchFamily="34" charset="-122"/>
              </a:rPr>
              <a:t>13:2 </a:t>
            </a:r>
            <a:r>
              <a:rPr lang="zh-CN" altLang="en-US" sz="3200" b="1" dirty="0">
                <a:solidFill>
                  <a:srgbClr val="0000FF"/>
                </a:solidFill>
                <a:effectLst/>
                <a:latin typeface="微软雅黑" pitchFamily="34" charset="-122"/>
                <a:ea typeface="微软雅黑" pitchFamily="34" charset="-122"/>
              </a:rPr>
              <a:t>就是非利士人的全境和基述人的全地</a:t>
            </a:r>
            <a:r>
              <a:rPr lang="zh-CN" altLang="en-US" sz="3200" b="1" dirty="0" smtClean="0">
                <a:solidFill>
                  <a:srgbClr val="0000FF"/>
                </a:solidFill>
                <a:effectLst/>
                <a:latin typeface="微软雅黑" pitchFamily="34" charset="-122"/>
                <a:ea typeface="微软雅黑" pitchFamily="34" charset="-122"/>
              </a:rPr>
              <a:t>。</a:t>
            </a:r>
            <a:endParaRPr lang="en-US" altLang="zh-CN" sz="3200" b="1" dirty="0" smtClean="0">
              <a:solidFill>
                <a:srgbClr val="0000FF"/>
              </a:solidFill>
              <a:effectLst/>
              <a:latin typeface="微软雅黑" pitchFamily="34" charset="-122"/>
              <a:ea typeface="微软雅黑" pitchFamily="34" charset="-122"/>
            </a:endParaRPr>
          </a:p>
          <a:p>
            <a:r>
              <a:rPr lang="en-US" altLang="zh-CN" sz="3200" b="1" dirty="0" smtClean="0">
                <a:solidFill>
                  <a:srgbClr val="0000FF"/>
                </a:solidFill>
                <a:effectLst/>
                <a:latin typeface="微软雅黑" pitchFamily="34" charset="-122"/>
                <a:ea typeface="微软雅黑" pitchFamily="34" charset="-122"/>
              </a:rPr>
              <a:t>13:3 </a:t>
            </a:r>
            <a:r>
              <a:rPr lang="zh-CN" altLang="en-US" sz="3200" b="1" dirty="0">
                <a:solidFill>
                  <a:srgbClr val="0000FF"/>
                </a:solidFill>
                <a:effectLst/>
                <a:latin typeface="微软雅黑" pitchFamily="34" charset="-122"/>
                <a:ea typeface="微软雅黑" pitchFamily="34" charset="-122"/>
              </a:rPr>
              <a:t>从埃及前的西曷河往北，直到以革伦的境界，就算属迦南人之地。有非利士人五个首领所管的迦萨人、亚实突人、亚实基伦人、迦特人、以革伦人之地，并有南方亚卫人之地。</a:t>
            </a:r>
            <a:endParaRPr lang="en-US" altLang="zh-CN" sz="3200" b="1" dirty="0" smtClean="0">
              <a:solidFill>
                <a:srgbClr val="0000FF"/>
              </a:solidFill>
              <a:effectLst/>
              <a:latin typeface="微软雅黑" pitchFamily="34" charset="-122"/>
              <a:ea typeface="微软雅黑" pitchFamily="34" charset="-122"/>
            </a:endParaRPr>
          </a:p>
        </p:txBody>
      </p:sp>
      <p:sp>
        <p:nvSpPr>
          <p:cNvPr id="4" name="TextBox 3"/>
          <p:cNvSpPr txBox="1"/>
          <p:nvPr/>
        </p:nvSpPr>
        <p:spPr>
          <a:xfrm>
            <a:off x="3359640" y="-38097"/>
            <a:ext cx="2672526" cy="83099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4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约书亚记</a:t>
            </a:r>
            <a:endParaRPr lang="en-US"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cxnSp>
        <p:nvCxnSpPr>
          <p:cNvPr id="5" name="Straight Connector 4"/>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7874712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a:stretch>
        </a:blipFill>
        <a:effectLst/>
      </p:bgPr>
    </p:bg>
    <p:spTree>
      <p:nvGrpSpPr>
        <p:cNvPr id="1" name=""/>
        <p:cNvGrpSpPr/>
        <p:nvPr/>
      </p:nvGrpSpPr>
      <p:grpSpPr>
        <a:xfrm>
          <a:off x="0" y="0"/>
          <a:ext cx="0" cy="0"/>
          <a:chOff x="0" y="0"/>
          <a:chExt cx="0" cy="0"/>
        </a:xfrm>
      </p:grpSpPr>
      <p:sp>
        <p:nvSpPr>
          <p:cNvPr id="6" name="Rectangle 3"/>
          <p:cNvSpPr txBox="1">
            <a:spLocks noChangeArrowheads="1"/>
          </p:cNvSpPr>
          <p:nvPr/>
        </p:nvSpPr>
        <p:spPr>
          <a:xfrm>
            <a:off x="76200" y="762000"/>
            <a:ext cx="8991600" cy="3771636"/>
          </a:xfrm>
          <a:prstGeom prst="rect">
            <a:avLst/>
          </a:prstGeom>
        </p:spPr>
        <p:txBody>
          <a:bodyPr vert="horz" lIns="91440" tIns="45720" rIns="91440" bIns="45720" rtlCol="0">
            <a:noAutofit/>
          </a:bodyPr>
          <a:lstStyle/>
          <a:p>
            <a:r>
              <a:rPr lang="en-US" altLang="zh-CN" sz="3200" b="1" dirty="0" smtClean="0">
                <a:solidFill>
                  <a:srgbClr val="0000FF"/>
                </a:solidFill>
                <a:effectLst/>
                <a:latin typeface="微软雅黑" pitchFamily="34" charset="-122"/>
                <a:ea typeface="微软雅黑" pitchFamily="34" charset="-122"/>
              </a:rPr>
              <a:t>13:4 </a:t>
            </a:r>
            <a:r>
              <a:rPr lang="zh-CN" altLang="en-US" sz="3200" b="1" dirty="0">
                <a:solidFill>
                  <a:srgbClr val="0000FF"/>
                </a:solidFill>
                <a:effectLst/>
                <a:latin typeface="微软雅黑" pitchFamily="34" charset="-122"/>
                <a:ea typeface="微软雅黑" pitchFamily="34" charset="-122"/>
              </a:rPr>
              <a:t>又有迦南人的全地，并属西顿人的米亚拉到亚弗，直到亚摩利人的境界</a:t>
            </a:r>
            <a:r>
              <a:rPr lang="zh-CN" altLang="en-US" sz="3200" b="1" dirty="0" smtClean="0">
                <a:solidFill>
                  <a:srgbClr val="0000FF"/>
                </a:solidFill>
                <a:effectLst/>
                <a:latin typeface="微软雅黑" pitchFamily="34" charset="-122"/>
                <a:ea typeface="微软雅黑" pitchFamily="34" charset="-122"/>
              </a:rPr>
              <a:t>。</a:t>
            </a:r>
            <a:endParaRPr lang="en-US" altLang="zh-CN" sz="3200" b="1" dirty="0" smtClean="0">
              <a:solidFill>
                <a:srgbClr val="0000FF"/>
              </a:solidFill>
              <a:effectLst/>
              <a:latin typeface="微软雅黑" pitchFamily="34" charset="-122"/>
              <a:ea typeface="微软雅黑" pitchFamily="34" charset="-122"/>
            </a:endParaRPr>
          </a:p>
          <a:p>
            <a:r>
              <a:rPr lang="en-US" altLang="zh-CN" sz="3200" b="1" dirty="0" smtClean="0">
                <a:solidFill>
                  <a:srgbClr val="0000FF"/>
                </a:solidFill>
                <a:effectLst/>
                <a:latin typeface="微软雅黑" pitchFamily="34" charset="-122"/>
                <a:ea typeface="微软雅黑" pitchFamily="34" charset="-122"/>
              </a:rPr>
              <a:t>13:5 </a:t>
            </a:r>
            <a:r>
              <a:rPr lang="zh-CN" altLang="en-US" sz="3200" b="1" dirty="0">
                <a:solidFill>
                  <a:srgbClr val="0000FF"/>
                </a:solidFill>
                <a:effectLst/>
                <a:latin typeface="微软雅黑" pitchFamily="34" charset="-122"/>
                <a:ea typeface="微软雅黑" pitchFamily="34" charset="-122"/>
              </a:rPr>
              <a:t>还有迦巴勒人之地，并向日出的全利巴嫩，就是从黑门山根的巴力迦得，直到哈马口</a:t>
            </a:r>
            <a:r>
              <a:rPr lang="zh-CN" altLang="en-US" sz="3200" b="1" dirty="0" smtClean="0">
                <a:solidFill>
                  <a:srgbClr val="0000FF"/>
                </a:solidFill>
                <a:effectLst/>
                <a:latin typeface="微软雅黑" pitchFamily="34" charset="-122"/>
                <a:ea typeface="微软雅黑" pitchFamily="34" charset="-122"/>
              </a:rPr>
              <a:t>。</a:t>
            </a:r>
            <a:endParaRPr lang="en-US" altLang="zh-CN" sz="3200" b="1" dirty="0" smtClean="0">
              <a:solidFill>
                <a:srgbClr val="0000FF"/>
              </a:solidFill>
              <a:effectLst/>
              <a:latin typeface="微软雅黑" pitchFamily="34" charset="-122"/>
              <a:ea typeface="微软雅黑" pitchFamily="34" charset="-122"/>
            </a:endParaRPr>
          </a:p>
          <a:p>
            <a:r>
              <a:rPr lang="en-US" altLang="zh-CN" sz="3200" b="1" dirty="0" smtClean="0">
                <a:solidFill>
                  <a:srgbClr val="0000FF"/>
                </a:solidFill>
                <a:effectLst/>
                <a:latin typeface="微软雅黑" pitchFamily="34" charset="-122"/>
                <a:ea typeface="微软雅黑" pitchFamily="34" charset="-122"/>
              </a:rPr>
              <a:t>13:6 </a:t>
            </a:r>
            <a:r>
              <a:rPr lang="zh-CN" altLang="en-US" sz="3200" b="1" dirty="0">
                <a:solidFill>
                  <a:srgbClr val="0000FF"/>
                </a:solidFill>
                <a:effectLst/>
                <a:latin typeface="微软雅黑" pitchFamily="34" charset="-122"/>
                <a:ea typeface="微软雅黑" pitchFamily="34" charset="-122"/>
              </a:rPr>
              <a:t>山地的一切居民，从利巴嫩直到米斯利弗玛音，就是所有的西顿人，我必在以色列人面前赶出他们去。你只管照我所吩咐的，将这地拈阄分给以色列人为</a:t>
            </a:r>
            <a:r>
              <a:rPr lang="zh-CN" altLang="en-US" sz="3200" b="1" dirty="0" smtClean="0">
                <a:solidFill>
                  <a:srgbClr val="0000FF"/>
                </a:solidFill>
                <a:effectLst/>
                <a:latin typeface="微软雅黑" pitchFamily="34" charset="-122"/>
                <a:ea typeface="微软雅黑" pitchFamily="34" charset="-122"/>
              </a:rPr>
              <a:t>业</a:t>
            </a:r>
            <a:r>
              <a:rPr lang="zh-CN" altLang="en-US" sz="3200" b="1" dirty="0">
                <a:solidFill>
                  <a:srgbClr val="0000FF"/>
                </a:solidFill>
                <a:effectLst/>
                <a:latin typeface="微软雅黑" pitchFamily="34" charset="-122"/>
                <a:ea typeface="微软雅黑" pitchFamily="34" charset="-122"/>
              </a:rPr>
              <a:t>。</a:t>
            </a:r>
            <a:r>
              <a:rPr lang="zh-CN" altLang="en-US" sz="3200" b="1" dirty="0" smtClean="0">
                <a:solidFill>
                  <a:srgbClr val="0000FF"/>
                </a:solidFill>
                <a:effectLst/>
                <a:latin typeface="微软雅黑" pitchFamily="34" charset="-122"/>
                <a:ea typeface="微软雅黑" pitchFamily="34" charset="-122"/>
              </a:rPr>
              <a:t> 。</a:t>
            </a:r>
            <a:r>
              <a:rPr lang="zh-CN" altLang="en-US" sz="3200" b="1" dirty="0">
                <a:solidFill>
                  <a:srgbClr val="0000FF"/>
                </a:solidFill>
                <a:effectLst/>
                <a:latin typeface="微软雅黑" pitchFamily="34" charset="-122"/>
                <a:ea typeface="微软雅黑" pitchFamily="34" charset="-122"/>
              </a:rPr>
              <a:t> 。</a:t>
            </a:r>
            <a:endParaRPr lang="en-US" altLang="zh-CN" sz="3200" b="1" dirty="0" smtClean="0">
              <a:solidFill>
                <a:srgbClr val="0000FF"/>
              </a:solidFill>
              <a:effectLst/>
              <a:latin typeface="微软雅黑" pitchFamily="34" charset="-122"/>
              <a:ea typeface="微软雅黑" pitchFamily="34" charset="-122"/>
            </a:endParaRPr>
          </a:p>
        </p:txBody>
      </p:sp>
      <p:sp>
        <p:nvSpPr>
          <p:cNvPr id="4" name="TextBox 3"/>
          <p:cNvSpPr txBox="1"/>
          <p:nvPr/>
        </p:nvSpPr>
        <p:spPr>
          <a:xfrm>
            <a:off x="3359640" y="-38097"/>
            <a:ext cx="2672526" cy="830997"/>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4800" b="1" spc="50" dirty="0" smtClean="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约书亚记</a:t>
            </a:r>
            <a:endParaRPr lang="en-US" sz="48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cxnSp>
        <p:nvCxnSpPr>
          <p:cNvPr id="5" name="Straight Connector 4"/>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59291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2400" y="784962"/>
            <a:ext cx="5791200" cy="3771636"/>
          </a:xfrm>
          <a:prstGeom prst="rect">
            <a:avLst/>
          </a:prstGeom>
        </p:spPr>
        <p:txBody>
          <a:bodyPr vert="horz" lIns="91440" tIns="45720" rIns="91440" bIns="45720" rtlCol="0">
            <a:noAutofit/>
          </a:bodyPr>
          <a:lstStyle/>
          <a:p>
            <a:r>
              <a:rPr lang="zh-CN" altLang="en-US" sz="3200" b="1" dirty="0" smtClean="0">
                <a:solidFill>
                  <a:prstClr val="black"/>
                </a:solidFill>
                <a:latin typeface="微软雅黑" pitchFamily="34" charset="-122"/>
                <a:ea typeface="微软雅黑" pitchFamily="34" charset="-122"/>
              </a:rPr>
              <a:t>加</a:t>
            </a:r>
            <a:r>
              <a:rPr lang="en-US" altLang="zh-CN" sz="3200" b="1" dirty="0">
                <a:solidFill>
                  <a:prstClr val="black"/>
                </a:solidFill>
                <a:latin typeface="微软雅黑" pitchFamily="34" charset="-122"/>
                <a:ea typeface="微软雅黑" pitchFamily="34" charset="-122"/>
              </a:rPr>
              <a:t>6:14 </a:t>
            </a:r>
            <a:r>
              <a:rPr lang="zh-CN" altLang="en-US" sz="3200" b="1" dirty="0">
                <a:solidFill>
                  <a:prstClr val="black"/>
                </a:solidFill>
                <a:latin typeface="微软雅黑" pitchFamily="34" charset="-122"/>
                <a:ea typeface="微软雅黑" pitchFamily="34" charset="-122"/>
              </a:rPr>
              <a:t>但我断不以别的夸口，只夸我们主耶稣基督的十字架；因这十字架，就我而论，世界已经钉在十字架上；就世界而论，我已经钉在十字架上。</a:t>
            </a:r>
            <a:r>
              <a:rPr lang="en-US" altLang="zh-CN" sz="3200" b="1" dirty="0">
                <a:solidFill>
                  <a:prstClr val="black"/>
                </a:solidFill>
                <a:latin typeface="微软雅黑" pitchFamily="34" charset="-122"/>
                <a:ea typeface="微软雅黑" pitchFamily="34" charset="-122"/>
              </a:rPr>
              <a:t>6:15 </a:t>
            </a:r>
            <a:r>
              <a:rPr lang="zh-CN" altLang="en-US" sz="3200" b="1" dirty="0">
                <a:solidFill>
                  <a:prstClr val="black"/>
                </a:solidFill>
                <a:latin typeface="微软雅黑" pitchFamily="34" charset="-122"/>
                <a:ea typeface="微软雅黑" pitchFamily="34" charset="-122"/>
              </a:rPr>
              <a:t>受割礼不受割礼都无关紧要，要紧的就是作新造的人。</a:t>
            </a:r>
            <a:r>
              <a:rPr lang="en-US" altLang="zh-CN" sz="3200" b="1" dirty="0">
                <a:solidFill>
                  <a:prstClr val="black"/>
                </a:solidFill>
                <a:latin typeface="微软雅黑" pitchFamily="34" charset="-122"/>
                <a:ea typeface="微软雅黑" pitchFamily="34" charset="-122"/>
              </a:rPr>
              <a:t>6:16 </a:t>
            </a:r>
            <a:r>
              <a:rPr lang="zh-CN" altLang="en-US" sz="3200" b="1" dirty="0">
                <a:solidFill>
                  <a:prstClr val="black"/>
                </a:solidFill>
                <a:latin typeface="微软雅黑" pitchFamily="34" charset="-122"/>
                <a:ea typeface="微软雅黑" pitchFamily="34" charset="-122"/>
              </a:rPr>
              <a:t>凡照此理而行的，愿平安、怜悯加给他们，和神的以色列民。</a:t>
            </a:r>
            <a:endParaRPr lang="en-US" sz="3200" b="1" dirty="0">
              <a:solidFill>
                <a:srgbClr val="002060"/>
              </a:solidFill>
              <a:latin typeface="微软雅黑" panose="020B0503020204020204" pitchFamily="34" charset="-122"/>
              <a:ea typeface="微软雅黑" panose="020B0503020204020204" pitchFamily="34" charset="-122"/>
            </a:endParaRPr>
          </a:p>
        </p:txBody>
      </p:sp>
      <p:cxnSp>
        <p:nvCxnSpPr>
          <p:cNvPr id="3" name="Straight Connector 2"/>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10" name="Rectangle 3"/>
          <p:cNvSpPr txBox="1">
            <a:spLocks noChangeArrowheads="1"/>
          </p:cNvSpPr>
          <p:nvPr/>
        </p:nvSpPr>
        <p:spPr bwMode="auto">
          <a:xfrm>
            <a:off x="533400" y="13991"/>
            <a:ext cx="815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如何处理旧人（天然人）的良善</a:t>
            </a:r>
            <a:endParaRPr lang="en-US" altLang="zh-CN" sz="4400" b="1" kern="0" dirty="0">
              <a:solidFill>
                <a:srgbClr val="7030A0"/>
              </a:solidFill>
              <a:latin typeface="微软雅黑" pitchFamily="34" charset="-122"/>
              <a:ea typeface="微软雅黑" pitchFamily="34" charset="-122"/>
            </a:endParaRPr>
          </a:p>
        </p:txBody>
      </p:sp>
      <p:pic>
        <p:nvPicPr>
          <p:cNvPr id="4" name="Picture 3"/>
          <p:cNvPicPr>
            <a:picLocks noChangeAspect="1"/>
          </p:cNvPicPr>
          <p:nvPr/>
        </p:nvPicPr>
        <p:blipFill>
          <a:blip r:embed="rId2"/>
          <a:stretch>
            <a:fillRect/>
          </a:stretch>
        </p:blipFill>
        <p:spPr>
          <a:xfrm>
            <a:off x="5789330" y="851123"/>
            <a:ext cx="3139322" cy="1999012"/>
          </a:xfrm>
          <a:prstGeom prst="rect">
            <a:avLst/>
          </a:prstGeom>
        </p:spPr>
      </p:pic>
      <p:pic>
        <p:nvPicPr>
          <p:cNvPr id="7" name="Picture 4" descr="http://1.bp.blogspot.com/-rEdePsyGWS0/VPTQDVKrWMI/AAAAAAAADKk/80oh200dNrk/s1600/Pick_up_your_Cro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037" y="3086100"/>
            <a:ext cx="3253409"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187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2400" y="784962"/>
            <a:ext cx="5791200" cy="3771636"/>
          </a:xfrm>
          <a:prstGeom prst="rect">
            <a:avLst/>
          </a:prstGeom>
        </p:spPr>
        <p:txBody>
          <a:bodyPr vert="horz" lIns="91440" tIns="45720" rIns="91440" bIns="45720" rtlCol="0">
            <a:noAutofit/>
          </a:bodyPr>
          <a:lstStyle/>
          <a:p>
            <a:r>
              <a:rPr lang="zh-CN" altLang="en-US" sz="3200" b="1" dirty="0">
                <a:solidFill>
                  <a:prstClr val="black"/>
                </a:solidFill>
                <a:latin typeface="微软雅黑" pitchFamily="34" charset="-122"/>
                <a:ea typeface="微软雅黑" pitchFamily="34" charset="-122"/>
              </a:rPr>
              <a:t>腓</a:t>
            </a:r>
            <a:r>
              <a:rPr lang="en-US" altLang="zh-CN" sz="3200" b="1" dirty="0">
                <a:solidFill>
                  <a:prstClr val="black"/>
                </a:solidFill>
                <a:latin typeface="微软雅黑" pitchFamily="34" charset="-122"/>
                <a:ea typeface="微软雅黑" pitchFamily="34" charset="-122"/>
              </a:rPr>
              <a:t>3:7 </a:t>
            </a:r>
            <a:r>
              <a:rPr lang="zh-CN" altLang="en-US" sz="3200" b="1" dirty="0">
                <a:solidFill>
                  <a:prstClr val="black"/>
                </a:solidFill>
                <a:latin typeface="微软雅黑" pitchFamily="34" charset="-122"/>
                <a:ea typeface="微软雅黑" pitchFamily="34" charset="-122"/>
              </a:rPr>
              <a:t>只是我先前以为与我有益的，我现在因基督都当作有损的。</a:t>
            </a:r>
            <a:r>
              <a:rPr lang="en-US" altLang="zh-CN" sz="3200" b="1" dirty="0">
                <a:solidFill>
                  <a:prstClr val="black"/>
                </a:solidFill>
                <a:latin typeface="微软雅黑" pitchFamily="34" charset="-122"/>
                <a:ea typeface="微软雅黑" pitchFamily="34" charset="-122"/>
              </a:rPr>
              <a:t>3:8 </a:t>
            </a:r>
            <a:r>
              <a:rPr lang="zh-CN" altLang="en-US" sz="3200" b="1" dirty="0">
                <a:solidFill>
                  <a:prstClr val="black"/>
                </a:solidFill>
                <a:latin typeface="微软雅黑" pitchFamily="34" charset="-122"/>
                <a:ea typeface="微软雅黑" pitchFamily="34" charset="-122"/>
              </a:rPr>
              <a:t>不但如此，我也将万事当作有损的，因我以认识我主基督耶稣为至宝。我为他已经丢弃万事，看作粪土，为要得着基督；</a:t>
            </a:r>
            <a:r>
              <a:rPr lang="en-US" altLang="zh-CN" sz="3200" b="1" dirty="0">
                <a:solidFill>
                  <a:prstClr val="black"/>
                </a:solidFill>
                <a:latin typeface="微软雅黑" pitchFamily="34" charset="-122"/>
                <a:ea typeface="微软雅黑" pitchFamily="34" charset="-122"/>
              </a:rPr>
              <a:t>3:9 </a:t>
            </a:r>
            <a:r>
              <a:rPr lang="zh-CN" altLang="en-US" sz="3200" b="1" dirty="0">
                <a:solidFill>
                  <a:prstClr val="black"/>
                </a:solidFill>
                <a:latin typeface="微软雅黑" pitchFamily="34" charset="-122"/>
                <a:ea typeface="微软雅黑" pitchFamily="34" charset="-122"/>
              </a:rPr>
              <a:t>并且得以在他里面，不是有自己因律法而得的义，乃是有信基督的义，就是因信神而来的</a:t>
            </a:r>
            <a:r>
              <a:rPr lang="zh-CN" altLang="en-US" sz="3200" b="1" dirty="0" smtClean="0">
                <a:solidFill>
                  <a:prstClr val="black"/>
                </a:solidFill>
                <a:latin typeface="微软雅黑" pitchFamily="34" charset="-122"/>
                <a:ea typeface="微软雅黑" pitchFamily="34" charset="-122"/>
              </a:rPr>
              <a:t>义。</a:t>
            </a:r>
            <a:endParaRPr lang="en-US" sz="3200" b="1" dirty="0">
              <a:solidFill>
                <a:srgbClr val="002060"/>
              </a:solidFill>
              <a:latin typeface="微软雅黑" panose="020B0503020204020204" pitchFamily="34" charset="-122"/>
              <a:ea typeface="微软雅黑" panose="020B0503020204020204" pitchFamily="34" charset="-122"/>
            </a:endParaRPr>
          </a:p>
        </p:txBody>
      </p:sp>
      <p:cxnSp>
        <p:nvCxnSpPr>
          <p:cNvPr id="3" name="Straight Connector 2"/>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sp>
        <p:nvSpPr>
          <p:cNvPr id="10" name="Rectangle 3"/>
          <p:cNvSpPr txBox="1">
            <a:spLocks noChangeArrowheads="1"/>
          </p:cNvSpPr>
          <p:nvPr/>
        </p:nvSpPr>
        <p:spPr bwMode="auto">
          <a:xfrm>
            <a:off x="533400" y="13991"/>
            <a:ext cx="8153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如何处理旧人（天然人）的良善</a:t>
            </a:r>
            <a:endParaRPr lang="en-US" altLang="zh-CN" sz="4400" b="1" kern="0" dirty="0">
              <a:solidFill>
                <a:srgbClr val="7030A0"/>
              </a:solidFill>
              <a:latin typeface="微软雅黑" pitchFamily="34" charset="-122"/>
              <a:ea typeface="微软雅黑" pitchFamily="34" charset="-122"/>
            </a:endParaRPr>
          </a:p>
        </p:txBody>
      </p:sp>
      <p:pic>
        <p:nvPicPr>
          <p:cNvPr id="4" name="Picture 3"/>
          <p:cNvPicPr>
            <a:picLocks noChangeAspect="1"/>
          </p:cNvPicPr>
          <p:nvPr/>
        </p:nvPicPr>
        <p:blipFill>
          <a:blip r:embed="rId2"/>
          <a:stretch>
            <a:fillRect/>
          </a:stretch>
        </p:blipFill>
        <p:spPr>
          <a:xfrm>
            <a:off x="5789330" y="851123"/>
            <a:ext cx="3139322" cy="1999012"/>
          </a:xfrm>
          <a:prstGeom prst="rect">
            <a:avLst/>
          </a:prstGeom>
        </p:spPr>
      </p:pic>
      <p:pic>
        <p:nvPicPr>
          <p:cNvPr id="7" name="Picture 4" descr="http://1.bp.blogspot.com/-rEdePsyGWS0/VPTQDVKrWMI/AAAAAAAADKk/80oh200dNrk/s1600/Pick_up_your_Cro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037" y="3086100"/>
            <a:ext cx="3253409"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9079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flowserve.com/files/Files/Images/Products/Flowcontrol/Argus/ARAPH0002-W-FK75M.jpg"/>
          <p:cNvPicPr>
            <a:picLocks noChangeAspect="1" noChangeArrowheads="1"/>
          </p:cNvPicPr>
          <p:nvPr/>
        </p:nvPicPr>
        <p:blipFill>
          <a:blip r:embed="rId2" cstate="print"/>
          <a:srcRect/>
          <a:stretch>
            <a:fillRect/>
          </a:stretch>
        </p:blipFill>
        <p:spPr bwMode="auto">
          <a:xfrm>
            <a:off x="3581400" y="1562100"/>
            <a:ext cx="1905000" cy="1587500"/>
          </a:xfrm>
          <a:prstGeom prst="rect">
            <a:avLst/>
          </a:prstGeom>
          <a:noFill/>
        </p:spPr>
      </p:pic>
      <p:grpSp>
        <p:nvGrpSpPr>
          <p:cNvPr id="18" name="Group 17"/>
          <p:cNvGrpSpPr/>
          <p:nvPr/>
        </p:nvGrpSpPr>
        <p:grpSpPr>
          <a:xfrm>
            <a:off x="1295400" y="1968500"/>
            <a:ext cx="6324600" cy="2681545"/>
            <a:chOff x="1219200" y="2667000"/>
            <a:chExt cx="7162800" cy="3575392"/>
          </a:xfrm>
        </p:grpSpPr>
        <p:sp>
          <p:nvSpPr>
            <p:cNvPr id="8" name="Oval 7"/>
            <p:cNvSpPr/>
            <p:nvPr/>
          </p:nvSpPr>
          <p:spPr>
            <a:xfrm>
              <a:off x="1219200" y="2667000"/>
              <a:ext cx="2590800" cy="2286000"/>
            </a:xfrm>
            <a:prstGeom prst="ellipse">
              <a:avLst/>
            </a:prstGeom>
            <a:solidFill>
              <a:srgbClr val="00B05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TextBox 6"/>
            <p:cNvSpPr txBox="1"/>
            <p:nvPr/>
          </p:nvSpPr>
          <p:spPr>
            <a:xfrm>
              <a:off x="1909590" y="2836333"/>
              <a:ext cx="1295400" cy="1764585"/>
            </a:xfrm>
            <a:prstGeom prst="rect">
              <a:avLst/>
            </a:prstGeom>
            <a:noFill/>
          </p:spPr>
          <p:txBody>
            <a:bodyPr wrap="square" rtlCol="0">
              <a:spAutoFit/>
            </a:bodyPr>
            <a:lstStyle/>
            <a:p>
              <a:r>
                <a:rPr lang="zh-CN" altLang="en-US" sz="8000" b="1" dirty="0" smtClean="0">
                  <a:solidFill>
                    <a:srgbClr val="00B050"/>
                  </a:solidFill>
                  <a:latin typeface="微软雅黑" pitchFamily="34" charset="-122"/>
                  <a:ea typeface="微软雅黑" pitchFamily="34" charset="-122"/>
                </a:rPr>
                <a:t>灵</a:t>
              </a:r>
              <a:endParaRPr lang="en-US" sz="8000" b="1" dirty="0">
                <a:solidFill>
                  <a:srgbClr val="00B050"/>
                </a:solidFill>
                <a:latin typeface="微软雅黑" pitchFamily="34" charset="-122"/>
                <a:ea typeface="微软雅黑" pitchFamily="34" charset="-122"/>
              </a:endParaRPr>
            </a:p>
          </p:txBody>
        </p:sp>
        <p:sp>
          <p:nvSpPr>
            <p:cNvPr id="14" name="Oval 13"/>
            <p:cNvSpPr/>
            <p:nvPr/>
          </p:nvSpPr>
          <p:spPr>
            <a:xfrm>
              <a:off x="5791200" y="2667000"/>
              <a:ext cx="2590800" cy="2285999"/>
            </a:xfrm>
            <a:prstGeom prst="ellipse">
              <a:avLst/>
            </a:prstGeom>
            <a:solidFill>
              <a:srgbClr val="FF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Oval 12"/>
            <p:cNvSpPr/>
            <p:nvPr/>
          </p:nvSpPr>
          <p:spPr>
            <a:xfrm>
              <a:off x="3505200" y="2667000"/>
              <a:ext cx="2590800" cy="2286000"/>
            </a:xfrm>
            <a:prstGeom prst="ellipse">
              <a:avLst/>
            </a:prstGeom>
            <a:solidFill>
              <a:srgbClr val="0000FF">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6397128" y="2836333"/>
              <a:ext cx="1219200" cy="3406059"/>
            </a:xfrm>
            <a:prstGeom prst="rect">
              <a:avLst/>
            </a:prstGeom>
            <a:noFill/>
          </p:spPr>
          <p:txBody>
            <a:bodyPr wrap="square" rtlCol="0">
              <a:spAutoFit/>
            </a:bodyPr>
            <a:lstStyle/>
            <a:p>
              <a:r>
                <a:rPr lang="zh-CN" altLang="en-US" sz="8000" b="1" dirty="0" smtClean="0">
                  <a:solidFill>
                    <a:prstClr val="black"/>
                  </a:solidFill>
                  <a:latin typeface="微软雅黑" pitchFamily="34" charset="-122"/>
                  <a:ea typeface="微软雅黑" pitchFamily="34" charset="-122"/>
                </a:rPr>
                <a:t>体 </a:t>
              </a:r>
              <a:endParaRPr lang="en-US" sz="8000" b="1" dirty="0">
                <a:solidFill>
                  <a:prstClr val="black"/>
                </a:solidFill>
                <a:latin typeface="微软雅黑" pitchFamily="34" charset="-122"/>
                <a:ea typeface="微软雅黑" pitchFamily="34" charset="-122"/>
              </a:endParaRPr>
            </a:p>
          </p:txBody>
        </p:sp>
        <p:sp>
          <p:nvSpPr>
            <p:cNvPr id="6" name="TextBox 5"/>
            <p:cNvSpPr txBox="1"/>
            <p:nvPr/>
          </p:nvSpPr>
          <p:spPr>
            <a:xfrm>
              <a:off x="4153359" y="2937933"/>
              <a:ext cx="1295400" cy="1764585"/>
            </a:xfrm>
            <a:prstGeom prst="rect">
              <a:avLst/>
            </a:prstGeom>
            <a:noFill/>
          </p:spPr>
          <p:txBody>
            <a:bodyPr wrap="square" rtlCol="0">
              <a:spAutoFit/>
            </a:bodyPr>
            <a:lstStyle/>
            <a:p>
              <a:r>
                <a:rPr lang="zh-CN" altLang="en-US" sz="8000" b="1" dirty="0" smtClean="0">
                  <a:solidFill>
                    <a:srgbClr val="FF0000"/>
                  </a:solidFill>
                  <a:latin typeface="微软雅黑" pitchFamily="34" charset="-122"/>
                  <a:ea typeface="微软雅黑" pitchFamily="34" charset="-122"/>
                </a:rPr>
                <a:t>魂</a:t>
              </a:r>
              <a:endParaRPr lang="en-US" sz="8000" b="1" dirty="0">
                <a:solidFill>
                  <a:prstClr val="black"/>
                </a:solidFill>
                <a:latin typeface="微软雅黑" pitchFamily="34" charset="-122"/>
                <a:ea typeface="微软雅黑" pitchFamily="34" charset="-122"/>
              </a:endParaRPr>
            </a:p>
          </p:txBody>
        </p:sp>
      </p:grpSp>
      <p:sp>
        <p:nvSpPr>
          <p:cNvPr id="20" name="TextBox 19"/>
          <p:cNvSpPr txBox="1"/>
          <p:nvPr/>
        </p:nvSpPr>
        <p:spPr>
          <a:xfrm>
            <a:off x="152400" y="4421634"/>
            <a:ext cx="9144000" cy="1323439"/>
          </a:xfrm>
          <a:prstGeom prst="rect">
            <a:avLst/>
          </a:prstGeom>
          <a:noFill/>
        </p:spPr>
        <p:txBody>
          <a:bodyPr wrap="square" rtlCol="0">
            <a:spAutoFit/>
          </a:bodyPr>
          <a:lstStyle/>
          <a:p>
            <a:r>
              <a:rPr lang="zh-CN" altLang="en-US" sz="8000" b="1" dirty="0" smtClean="0">
                <a:solidFill>
                  <a:prstClr val="black"/>
                </a:solidFill>
                <a:latin typeface="微软雅黑" pitchFamily="34" charset="-122"/>
                <a:ea typeface="微软雅黑" pitchFamily="34" charset="-122"/>
              </a:rPr>
              <a:t>物质世界</a:t>
            </a:r>
            <a:r>
              <a:rPr lang="en-US" altLang="zh-CN" sz="8000" b="1" dirty="0" smtClean="0">
                <a:solidFill>
                  <a:prstClr val="black"/>
                </a:solidFill>
                <a:latin typeface="微软雅黑" pitchFamily="34" charset="-122"/>
                <a:ea typeface="微软雅黑" pitchFamily="34" charset="-122"/>
              </a:rPr>
              <a:t>/</a:t>
            </a:r>
            <a:r>
              <a:rPr lang="zh-CN" altLang="en-US" sz="8000" b="1" dirty="0" smtClean="0">
                <a:solidFill>
                  <a:prstClr val="black"/>
                </a:solidFill>
                <a:latin typeface="微软雅黑" pitchFamily="34" charset="-122"/>
                <a:ea typeface="微软雅黑" pitchFamily="34" charset="-122"/>
              </a:rPr>
              <a:t>地上的事 </a:t>
            </a:r>
            <a:endParaRPr lang="en-US" sz="8000" b="1" dirty="0">
              <a:solidFill>
                <a:prstClr val="black"/>
              </a:solidFill>
              <a:latin typeface="微软雅黑" pitchFamily="34" charset="-122"/>
              <a:ea typeface="微软雅黑" pitchFamily="34" charset="-122"/>
            </a:endParaRPr>
          </a:p>
        </p:txBody>
      </p:sp>
      <p:grpSp>
        <p:nvGrpSpPr>
          <p:cNvPr id="2" name="Group 1"/>
          <p:cNvGrpSpPr/>
          <p:nvPr/>
        </p:nvGrpSpPr>
        <p:grpSpPr>
          <a:xfrm>
            <a:off x="5334000" y="3302000"/>
            <a:ext cx="3200400" cy="1143000"/>
            <a:chOff x="5334000" y="3302000"/>
            <a:chExt cx="3200400" cy="1143000"/>
          </a:xfrm>
        </p:grpSpPr>
        <p:cxnSp>
          <p:nvCxnSpPr>
            <p:cNvPr id="22" name="Straight Arrow Connector 21"/>
            <p:cNvCxnSpPr/>
            <p:nvPr/>
          </p:nvCxnSpPr>
          <p:spPr>
            <a:xfrm flipH="1">
              <a:off x="5334000" y="3556000"/>
              <a:ext cx="419100" cy="825500"/>
            </a:xfrm>
            <a:prstGeom prst="straightConnector1">
              <a:avLst/>
            </a:prstGeom>
            <a:ln w="63500">
              <a:solidFill>
                <a:schemeClr val="tx1"/>
              </a:solidFill>
              <a:headEnd type="arrow"/>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a:off x="6096000" y="3683000"/>
              <a:ext cx="114300" cy="762000"/>
            </a:xfrm>
            <a:prstGeom prst="straightConnector1">
              <a:avLst/>
            </a:prstGeom>
            <a:ln w="63500">
              <a:solidFill>
                <a:schemeClr val="tx1"/>
              </a:solidFill>
              <a:headEnd type="arrow"/>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a:off x="6858000" y="3683000"/>
              <a:ext cx="152400" cy="762000"/>
            </a:xfrm>
            <a:prstGeom prst="straightConnector1">
              <a:avLst/>
            </a:prstGeom>
            <a:ln w="63500">
              <a:solidFill>
                <a:schemeClr val="tx1"/>
              </a:solidFill>
              <a:headEnd type="arrow"/>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a:off x="7391400" y="3556000"/>
              <a:ext cx="381000" cy="762000"/>
            </a:xfrm>
            <a:prstGeom prst="straightConnector1">
              <a:avLst/>
            </a:prstGeom>
            <a:ln w="63500">
              <a:solidFill>
                <a:schemeClr val="tx1"/>
              </a:solidFill>
              <a:headEnd type="arrow"/>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a:off x="7772400" y="3302000"/>
              <a:ext cx="762000" cy="889000"/>
            </a:xfrm>
            <a:prstGeom prst="straightConnector1">
              <a:avLst/>
            </a:prstGeom>
            <a:ln w="63500">
              <a:solidFill>
                <a:schemeClr val="tx1"/>
              </a:solidFill>
              <a:headEnd type="arrow"/>
              <a:tailEnd type="arrow"/>
            </a:ln>
          </p:spPr>
          <p:style>
            <a:lnRef idx="3">
              <a:schemeClr val="dk1"/>
            </a:lnRef>
            <a:fillRef idx="0">
              <a:schemeClr val="dk1"/>
            </a:fillRef>
            <a:effectRef idx="2">
              <a:schemeClr val="dk1"/>
            </a:effectRef>
            <a:fontRef idx="minor">
              <a:schemeClr val="tx1"/>
            </a:fontRef>
          </p:style>
        </p:cxnSp>
      </p:grpSp>
      <p:sp>
        <p:nvSpPr>
          <p:cNvPr id="21" name="TextBox 20"/>
          <p:cNvSpPr txBox="1"/>
          <p:nvPr/>
        </p:nvSpPr>
        <p:spPr>
          <a:xfrm>
            <a:off x="304800" y="114300"/>
            <a:ext cx="8534400" cy="1323439"/>
          </a:xfrm>
          <a:prstGeom prst="rect">
            <a:avLst/>
          </a:prstGeom>
          <a:noFill/>
        </p:spPr>
        <p:txBody>
          <a:bodyPr wrap="square" rtlCol="0">
            <a:spAutoFit/>
          </a:bodyPr>
          <a:lstStyle/>
          <a:p>
            <a:r>
              <a:rPr lang="zh-CN" altLang="en-US" sz="8000" b="1" dirty="0" smtClean="0">
                <a:solidFill>
                  <a:srgbClr val="00B050"/>
                </a:solidFill>
                <a:latin typeface="微软雅黑" pitchFamily="34" charset="-122"/>
                <a:ea typeface="微软雅黑" pitchFamily="34" charset="-122"/>
              </a:rPr>
              <a:t>神</a:t>
            </a:r>
            <a:r>
              <a:rPr lang="en-US" altLang="zh-CN" sz="8000" b="1" dirty="0" smtClean="0">
                <a:solidFill>
                  <a:srgbClr val="00B050"/>
                </a:solidFill>
                <a:latin typeface="微软雅黑" pitchFamily="34" charset="-122"/>
                <a:ea typeface="微软雅黑" pitchFamily="34" charset="-122"/>
              </a:rPr>
              <a:t>/</a:t>
            </a:r>
            <a:r>
              <a:rPr lang="zh-CN" altLang="en-US" sz="8000" b="1" dirty="0" smtClean="0">
                <a:solidFill>
                  <a:srgbClr val="00B050"/>
                </a:solidFill>
                <a:latin typeface="微软雅黑" pitchFamily="34" charset="-122"/>
                <a:ea typeface="微软雅黑" pitchFamily="34" charset="-122"/>
              </a:rPr>
              <a:t>圣灵</a:t>
            </a:r>
            <a:r>
              <a:rPr lang="en-US" altLang="zh-CN" sz="8000" b="1" dirty="0" smtClean="0">
                <a:solidFill>
                  <a:srgbClr val="00B050"/>
                </a:solidFill>
                <a:latin typeface="微软雅黑" pitchFamily="34" charset="-122"/>
                <a:ea typeface="微软雅黑" pitchFamily="34" charset="-122"/>
              </a:rPr>
              <a:t>/</a:t>
            </a:r>
            <a:r>
              <a:rPr lang="zh-CN" altLang="en-US" sz="8000" b="1" dirty="0" smtClean="0">
                <a:solidFill>
                  <a:srgbClr val="00B050"/>
                </a:solidFill>
                <a:latin typeface="微软雅黑" pitchFamily="34" charset="-122"/>
                <a:ea typeface="微软雅黑" pitchFamily="34" charset="-122"/>
              </a:rPr>
              <a:t>天上的事 </a:t>
            </a:r>
            <a:endParaRPr lang="en-US" sz="8000" b="1" dirty="0">
              <a:solidFill>
                <a:srgbClr val="00B050"/>
              </a:solidFill>
              <a:latin typeface="微软雅黑" pitchFamily="34" charset="-122"/>
              <a:ea typeface="微软雅黑" pitchFamily="34" charset="-122"/>
            </a:endParaRPr>
          </a:p>
        </p:txBody>
      </p:sp>
      <p:grpSp>
        <p:nvGrpSpPr>
          <p:cNvPr id="3" name="Group 2"/>
          <p:cNvGrpSpPr/>
          <p:nvPr/>
        </p:nvGrpSpPr>
        <p:grpSpPr>
          <a:xfrm>
            <a:off x="762000" y="1257300"/>
            <a:ext cx="3352800" cy="901700"/>
            <a:chOff x="762000" y="1257300"/>
            <a:chExt cx="3352800" cy="901700"/>
          </a:xfrm>
        </p:grpSpPr>
        <p:cxnSp>
          <p:nvCxnSpPr>
            <p:cNvPr id="36" name="Straight Arrow Connector 35"/>
            <p:cNvCxnSpPr/>
            <p:nvPr/>
          </p:nvCxnSpPr>
          <p:spPr>
            <a:xfrm flipH="1">
              <a:off x="3429000" y="1333500"/>
              <a:ext cx="685800" cy="825500"/>
            </a:xfrm>
            <a:prstGeom prst="straightConnector1">
              <a:avLst/>
            </a:prstGeom>
            <a:ln w="63500">
              <a:solidFill>
                <a:srgbClr val="00B050"/>
              </a:solidFill>
              <a:headEnd type="arrow"/>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a:off x="1676400" y="1270000"/>
              <a:ext cx="304800" cy="635000"/>
            </a:xfrm>
            <a:prstGeom prst="straightConnector1">
              <a:avLst/>
            </a:prstGeom>
            <a:ln w="63500">
              <a:solidFill>
                <a:srgbClr val="00B050"/>
              </a:solidFill>
              <a:headEnd type="arrow"/>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a:off x="2438400" y="1257300"/>
              <a:ext cx="0" cy="698500"/>
            </a:xfrm>
            <a:prstGeom prst="straightConnector1">
              <a:avLst/>
            </a:prstGeom>
            <a:ln w="63500">
              <a:solidFill>
                <a:srgbClr val="00B050"/>
              </a:solidFill>
              <a:headEnd type="arrow"/>
              <a:tailEnd type="arrow"/>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flipH="1">
              <a:off x="3048000" y="1257300"/>
              <a:ext cx="304800" cy="762000"/>
            </a:xfrm>
            <a:prstGeom prst="straightConnector1">
              <a:avLst/>
            </a:prstGeom>
            <a:ln w="63500">
              <a:solidFill>
                <a:srgbClr val="00B050"/>
              </a:solidFill>
              <a:headEnd type="arrow"/>
              <a:tailEnd type="arrow"/>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a:off x="762000" y="1257300"/>
              <a:ext cx="762000" cy="889000"/>
            </a:xfrm>
            <a:prstGeom prst="straightConnector1">
              <a:avLst/>
            </a:prstGeom>
            <a:ln w="63500">
              <a:solidFill>
                <a:srgbClr val="00B050"/>
              </a:solidFill>
              <a:headEnd type="arrow"/>
              <a:tailEnd type="arrow"/>
            </a:ln>
          </p:spPr>
          <p:style>
            <a:lnRef idx="3">
              <a:schemeClr val="dk1"/>
            </a:lnRef>
            <a:fillRef idx="0">
              <a:schemeClr val="dk1"/>
            </a:fillRef>
            <a:effectRef idx="2">
              <a:schemeClr val="dk1"/>
            </a:effectRef>
            <a:fontRef idx="minor">
              <a:schemeClr val="tx1"/>
            </a:fontRef>
          </p:style>
        </p:cxnSp>
      </p:grpSp>
      <p:sp>
        <p:nvSpPr>
          <p:cNvPr id="24" name="Right Arrow 23"/>
          <p:cNvSpPr/>
          <p:nvPr/>
        </p:nvSpPr>
        <p:spPr>
          <a:xfrm>
            <a:off x="1600200" y="1714500"/>
            <a:ext cx="7086600" cy="2209800"/>
          </a:xfrm>
          <a:prstGeom prst="rightArrow">
            <a:avLst/>
          </a:prstGeom>
          <a:solidFill>
            <a:srgbClr val="00B05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68431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24578"/>
                                        </p:tgtEl>
                                        <p:attrNameLst>
                                          <p:attrName>style.visibility</p:attrName>
                                        </p:attrNameLst>
                                      </p:cBhvr>
                                      <p:to>
                                        <p:strVal val="visible"/>
                                      </p:to>
                                    </p:set>
                                    <p:animEffect transition="in" filter="wipe(down)">
                                      <p:cBhvr>
                                        <p:cTn id="28" dur="580">
                                          <p:stCondLst>
                                            <p:cond delay="0"/>
                                          </p:stCondLst>
                                        </p:cTn>
                                        <p:tgtEl>
                                          <p:spTgt spid="24578"/>
                                        </p:tgtEl>
                                      </p:cBhvr>
                                    </p:animEffect>
                                    <p:anim calcmode="lin" valueType="num">
                                      <p:cBhvr>
                                        <p:cTn id="29" dur="1822" tmFilter="0,0; 0.14,0.36; 0.43,0.73; 0.71,0.91; 1.0,1.0">
                                          <p:stCondLst>
                                            <p:cond delay="0"/>
                                          </p:stCondLst>
                                        </p:cTn>
                                        <p:tgtEl>
                                          <p:spTgt spid="2457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457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457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457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4578"/>
                                        </p:tgtEl>
                                        <p:attrNameLst>
                                          <p:attrName>ppt_y</p:attrName>
                                        </p:attrNameLst>
                                      </p:cBhvr>
                                      <p:tavLst>
                                        <p:tav tm="0" fmla="#ppt_y-sin(pi*$)/81">
                                          <p:val>
                                            <p:fltVal val="0"/>
                                          </p:val>
                                        </p:tav>
                                        <p:tav tm="100000">
                                          <p:val>
                                            <p:fltVal val="1"/>
                                          </p:val>
                                        </p:tav>
                                      </p:tavLst>
                                    </p:anim>
                                    <p:animScale>
                                      <p:cBhvr>
                                        <p:cTn id="34" dur="26">
                                          <p:stCondLst>
                                            <p:cond delay="650"/>
                                          </p:stCondLst>
                                        </p:cTn>
                                        <p:tgtEl>
                                          <p:spTgt spid="24578"/>
                                        </p:tgtEl>
                                      </p:cBhvr>
                                      <p:to x="100000" y="60000"/>
                                    </p:animScale>
                                    <p:animScale>
                                      <p:cBhvr>
                                        <p:cTn id="35" dur="166" decel="50000">
                                          <p:stCondLst>
                                            <p:cond delay="676"/>
                                          </p:stCondLst>
                                        </p:cTn>
                                        <p:tgtEl>
                                          <p:spTgt spid="24578"/>
                                        </p:tgtEl>
                                      </p:cBhvr>
                                      <p:to x="100000" y="100000"/>
                                    </p:animScale>
                                    <p:animScale>
                                      <p:cBhvr>
                                        <p:cTn id="36" dur="26">
                                          <p:stCondLst>
                                            <p:cond delay="1312"/>
                                          </p:stCondLst>
                                        </p:cTn>
                                        <p:tgtEl>
                                          <p:spTgt spid="24578"/>
                                        </p:tgtEl>
                                      </p:cBhvr>
                                      <p:to x="100000" y="80000"/>
                                    </p:animScale>
                                    <p:animScale>
                                      <p:cBhvr>
                                        <p:cTn id="37" dur="166" decel="50000">
                                          <p:stCondLst>
                                            <p:cond delay="1338"/>
                                          </p:stCondLst>
                                        </p:cTn>
                                        <p:tgtEl>
                                          <p:spTgt spid="24578"/>
                                        </p:tgtEl>
                                      </p:cBhvr>
                                      <p:to x="100000" y="100000"/>
                                    </p:animScale>
                                    <p:animScale>
                                      <p:cBhvr>
                                        <p:cTn id="38" dur="26">
                                          <p:stCondLst>
                                            <p:cond delay="1642"/>
                                          </p:stCondLst>
                                        </p:cTn>
                                        <p:tgtEl>
                                          <p:spTgt spid="24578"/>
                                        </p:tgtEl>
                                      </p:cBhvr>
                                      <p:to x="100000" y="90000"/>
                                    </p:animScale>
                                    <p:animScale>
                                      <p:cBhvr>
                                        <p:cTn id="39" dur="166" decel="50000">
                                          <p:stCondLst>
                                            <p:cond delay="1668"/>
                                          </p:stCondLst>
                                        </p:cTn>
                                        <p:tgtEl>
                                          <p:spTgt spid="24578"/>
                                        </p:tgtEl>
                                      </p:cBhvr>
                                      <p:to x="100000" y="100000"/>
                                    </p:animScale>
                                    <p:animScale>
                                      <p:cBhvr>
                                        <p:cTn id="40" dur="26">
                                          <p:stCondLst>
                                            <p:cond delay="1808"/>
                                          </p:stCondLst>
                                        </p:cTn>
                                        <p:tgtEl>
                                          <p:spTgt spid="24578"/>
                                        </p:tgtEl>
                                      </p:cBhvr>
                                      <p:to x="100000" y="95000"/>
                                    </p:animScale>
                                    <p:animScale>
                                      <p:cBhvr>
                                        <p:cTn id="41" dur="166" decel="50000">
                                          <p:stCondLst>
                                            <p:cond delay="1834"/>
                                          </p:stCondLst>
                                        </p:cTn>
                                        <p:tgtEl>
                                          <p:spTgt spid="24578"/>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24838" y="784962"/>
            <a:ext cx="8991600" cy="3771636"/>
          </a:xfrm>
          <a:prstGeom prst="rect">
            <a:avLst/>
          </a:prstGeom>
        </p:spPr>
        <p:txBody>
          <a:bodyPr vert="horz" lIns="91440" tIns="45720" rIns="91440" bIns="45720" rtlCol="0">
            <a:noAutofit/>
          </a:bodyPr>
          <a:lstStyle/>
          <a:p>
            <a:r>
              <a:rPr lang="zh-CN" altLang="en-US" sz="4200" b="1" dirty="0">
                <a:solidFill>
                  <a:prstClr val="black"/>
                </a:solidFill>
                <a:latin typeface="微软雅黑" pitchFamily="34" charset="-122"/>
                <a:ea typeface="微软雅黑" pitchFamily="34" charset="-122"/>
              </a:rPr>
              <a:t>箴 </a:t>
            </a:r>
            <a:r>
              <a:rPr lang="en-US" altLang="zh-CN" sz="4200" b="1" dirty="0" smtClean="0">
                <a:solidFill>
                  <a:prstClr val="black"/>
                </a:solidFill>
                <a:latin typeface="微软雅黑" pitchFamily="34" charset="-122"/>
                <a:ea typeface="微软雅黑" pitchFamily="34" charset="-122"/>
              </a:rPr>
              <a:t>4:23 </a:t>
            </a:r>
            <a:r>
              <a:rPr lang="zh-CN" altLang="en-US" sz="4200" b="1" dirty="0" smtClean="0">
                <a:solidFill>
                  <a:prstClr val="black"/>
                </a:solidFill>
                <a:latin typeface="微软雅黑" pitchFamily="34" charset="-122"/>
                <a:ea typeface="微软雅黑" pitchFamily="34" charset="-122"/>
              </a:rPr>
              <a:t>你</a:t>
            </a:r>
            <a:r>
              <a:rPr lang="zh-CN" altLang="en-US" sz="4200" b="1" dirty="0">
                <a:solidFill>
                  <a:prstClr val="black"/>
                </a:solidFill>
                <a:latin typeface="微软雅黑" pitchFamily="34" charset="-122"/>
                <a:ea typeface="微软雅黑" pitchFamily="34" charset="-122"/>
              </a:rPr>
              <a:t>要保守你心，胜过保守一切（或译：你要切切保守你心），因为一生的果效是由心发出。</a:t>
            </a:r>
            <a:endParaRPr lang="zh-CN" altLang="en-US" sz="4200" b="1" dirty="0" smtClean="0">
              <a:solidFill>
                <a:prstClr val="black"/>
              </a:solidFill>
              <a:latin typeface="微软雅黑" pitchFamily="34" charset="-122"/>
              <a:ea typeface="微软雅黑" pitchFamily="34" charset="-122"/>
            </a:endParaRPr>
          </a:p>
        </p:txBody>
      </p:sp>
      <p:cxnSp>
        <p:nvCxnSpPr>
          <p:cNvPr id="3" name="Straight Connector 2"/>
          <p:cNvCxnSpPr/>
          <p:nvPr/>
        </p:nvCxnSpPr>
        <p:spPr>
          <a:xfrm flipV="1">
            <a:off x="228600" y="784962"/>
            <a:ext cx="8686800" cy="7936"/>
          </a:xfrm>
          <a:prstGeom prst="line">
            <a:avLst/>
          </a:prstGeom>
        </p:spPr>
        <p:style>
          <a:lnRef idx="2">
            <a:schemeClr val="accent4"/>
          </a:lnRef>
          <a:fillRef idx="0">
            <a:schemeClr val="accent4"/>
          </a:fillRef>
          <a:effectRef idx="1">
            <a:schemeClr val="accent4"/>
          </a:effectRef>
          <a:fontRef idx="minor">
            <a:schemeClr val="tx1"/>
          </a:fontRef>
        </p:style>
      </p:cxnSp>
      <p:pic>
        <p:nvPicPr>
          <p:cNvPr id="5" name="Picture 2"/>
          <p:cNvPicPr>
            <a:picLocks noChangeAspect="1" noChangeArrowheads="1"/>
          </p:cNvPicPr>
          <p:nvPr/>
        </p:nvPicPr>
        <p:blipFill>
          <a:blip r:embed="rId2" cstate="print"/>
          <a:srcRect/>
          <a:stretch>
            <a:fillRect/>
          </a:stretch>
        </p:blipFill>
        <p:spPr bwMode="auto">
          <a:xfrm>
            <a:off x="2387720" y="3055296"/>
            <a:ext cx="2594919" cy="24003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5074920" y="3055296"/>
            <a:ext cx="3840480" cy="2400300"/>
          </a:xfrm>
          <a:prstGeom prst="rect">
            <a:avLst/>
          </a:prstGeom>
          <a:noFill/>
          <a:ln w="9525">
            <a:noFill/>
            <a:miter lim="800000"/>
            <a:headEnd/>
            <a:tailEnd/>
          </a:ln>
        </p:spPr>
      </p:pic>
      <p:pic>
        <p:nvPicPr>
          <p:cNvPr id="8" name="Picture 4" descr="https://lh6.googleusercontent.com/-CayGjDGsRIQ/UAJW342M0tI/AAAAAAAApjw/k2-ZB61xZZk/s506/255270_360018620734584_492637738_n.jpg"/>
          <p:cNvPicPr>
            <a:picLocks noChangeAspect="1" noChangeArrowheads="1"/>
          </p:cNvPicPr>
          <p:nvPr/>
        </p:nvPicPr>
        <p:blipFill rotWithShape="1">
          <a:blip r:embed="rId4">
            <a:extLst>
              <a:ext uri="{28A0092B-C50C-407E-A947-70E740481C1C}">
                <a14:useLocalDpi xmlns:a14="http://schemas.microsoft.com/office/drawing/2010/main" val="0"/>
              </a:ext>
            </a:extLst>
          </a:blip>
          <a:srcRect r="22580"/>
          <a:stretch/>
        </p:blipFill>
        <p:spPr bwMode="auto">
          <a:xfrm>
            <a:off x="228600" y="3055296"/>
            <a:ext cx="1854320" cy="239516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2667000" y="13991"/>
            <a:ext cx="41148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4400" b="1" kern="0" dirty="0" smtClean="0">
                <a:solidFill>
                  <a:srgbClr val="7030A0"/>
                </a:solidFill>
                <a:latin typeface="微软雅黑" pitchFamily="34" charset="-122"/>
                <a:ea typeface="微软雅黑" pitchFamily="34" charset="-122"/>
              </a:rPr>
              <a:t>人的心</a:t>
            </a:r>
            <a:r>
              <a:rPr lang="en-US" altLang="zh-CN" sz="4400" b="1" kern="0" dirty="0" smtClean="0">
                <a:solidFill>
                  <a:srgbClr val="7030A0"/>
                </a:solidFill>
                <a:latin typeface="微软雅黑" pitchFamily="34" charset="-122"/>
                <a:ea typeface="微软雅黑" pitchFamily="34" charset="-122"/>
              </a:rPr>
              <a:t>(heart)</a:t>
            </a:r>
          </a:p>
        </p:txBody>
      </p:sp>
    </p:spTree>
    <p:extLst>
      <p:ext uri="{BB962C8B-B14F-4D97-AF65-F5344CB8AC3E}">
        <p14:creationId xmlns:p14="http://schemas.microsoft.com/office/powerpoint/2010/main" val="4048068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upload.wikimedia.org/wikipedia/commons/thumb/4/42/Love_Heart_SVG.svg/645px-Love_Heart_SVG.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53" y="879805"/>
            <a:ext cx="5334000" cy="472089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381000" y="1066800"/>
            <a:ext cx="7086600" cy="1714501"/>
            <a:chOff x="787705" y="2667000"/>
            <a:chExt cx="8025790" cy="2286000"/>
          </a:xfrm>
        </p:grpSpPr>
        <p:sp>
          <p:nvSpPr>
            <p:cNvPr id="8" name="Oval 7"/>
            <p:cNvSpPr/>
            <p:nvPr/>
          </p:nvSpPr>
          <p:spPr>
            <a:xfrm>
              <a:off x="787705" y="2667000"/>
              <a:ext cx="25908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391797" y="2836333"/>
              <a:ext cx="1295399" cy="1764585"/>
            </a:xfrm>
            <a:prstGeom prst="rect">
              <a:avLst/>
            </a:prstGeom>
            <a:noFill/>
          </p:spPr>
          <p:txBody>
            <a:bodyPr wrap="square" rtlCol="0">
              <a:spAutoFit/>
            </a:bodyPr>
            <a:lstStyle/>
            <a:p>
              <a:r>
                <a:rPr lang="zh-CN" altLang="en-US" sz="8000" b="1" dirty="0" smtClean="0">
                  <a:solidFill>
                    <a:srgbClr val="00B050"/>
                  </a:solidFill>
                  <a:latin typeface="微软雅黑" pitchFamily="34" charset="-122"/>
                  <a:ea typeface="微软雅黑" pitchFamily="34" charset="-122"/>
                </a:rPr>
                <a:t>灵</a:t>
              </a:r>
              <a:endParaRPr lang="en-US" sz="8000" b="1" dirty="0">
                <a:solidFill>
                  <a:srgbClr val="00B050"/>
                </a:solidFill>
                <a:latin typeface="微软雅黑" pitchFamily="34" charset="-122"/>
                <a:ea typeface="微软雅黑" pitchFamily="34" charset="-122"/>
              </a:endParaRPr>
            </a:p>
          </p:txBody>
        </p:sp>
        <p:sp>
          <p:nvSpPr>
            <p:cNvPr id="14" name="Oval 13"/>
            <p:cNvSpPr/>
            <p:nvPr/>
          </p:nvSpPr>
          <p:spPr>
            <a:xfrm>
              <a:off x="6222695" y="2667000"/>
              <a:ext cx="2590800" cy="2285999"/>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505200" y="2667000"/>
              <a:ext cx="25908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817606" y="2836333"/>
              <a:ext cx="1219200" cy="1764584"/>
            </a:xfrm>
            <a:prstGeom prst="rect">
              <a:avLst/>
            </a:prstGeom>
            <a:noFill/>
          </p:spPr>
          <p:txBody>
            <a:bodyPr wrap="square" rtlCol="0">
              <a:spAutoFit/>
            </a:bodyPr>
            <a:lstStyle/>
            <a:p>
              <a:r>
                <a:rPr lang="zh-CN" altLang="en-US" sz="8000" b="1" dirty="0" smtClean="0">
                  <a:solidFill>
                    <a:srgbClr val="0070C0"/>
                  </a:solidFill>
                  <a:latin typeface="微软雅黑" pitchFamily="34" charset="-122"/>
                  <a:ea typeface="微软雅黑" pitchFamily="34" charset="-122"/>
                </a:rPr>
                <a:t>体</a:t>
              </a:r>
              <a:endParaRPr lang="en-US" sz="8000" b="1" dirty="0">
                <a:solidFill>
                  <a:srgbClr val="0070C0"/>
                </a:solidFill>
                <a:latin typeface="微软雅黑" pitchFamily="34" charset="-122"/>
                <a:ea typeface="微软雅黑" pitchFamily="34" charset="-122"/>
              </a:endParaRPr>
            </a:p>
          </p:txBody>
        </p:sp>
        <p:sp>
          <p:nvSpPr>
            <p:cNvPr id="6" name="TextBox 5"/>
            <p:cNvSpPr txBox="1"/>
            <p:nvPr/>
          </p:nvSpPr>
          <p:spPr>
            <a:xfrm>
              <a:off x="4153359" y="2937933"/>
              <a:ext cx="1295400" cy="1764585"/>
            </a:xfrm>
            <a:prstGeom prst="rect">
              <a:avLst/>
            </a:prstGeom>
            <a:noFill/>
          </p:spPr>
          <p:txBody>
            <a:bodyPr wrap="square" rtlCol="0">
              <a:spAutoFit/>
            </a:bodyPr>
            <a:lstStyle/>
            <a:p>
              <a:r>
                <a:rPr lang="zh-CN" altLang="en-US" sz="8000" b="1" dirty="0" smtClean="0">
                  <a:solidFill>
                    <a:srgbClr val="FF0000"/>
                  </a:solidFill>
                  <a:latin typeface="微软雅黑" pitchFamily="34" charset="-122"/>
                  <a:ea typeface="微软雅黑" pitchFamily="34" charset="-122"/>
                </a:rPr>
                <a:t>魂</a:t>
              </a:r>
              <a:endParaRPr lang="en-US" sz="8000" b="1" dirty="0">
                <a:latin typeface="微软雅黑" pitchFamily="34" charset="-122"/>
                <a:ea typeface="微软雅黑" pitchFamily="34" charset="-122"/>
              </a:endParaRPr>
            </a:p>
          </p:txBody>
        </p:sp>
      </p:grpSp>
      <p:sp>
        <p:nvSpPr>
          <p:cNvPr id="41" name="TextBox 40"/>
          <p:cNvSpPr txBox="1"/>
          <p:nvPr/>
        </p:nvSpPr>
        <p:spPr>
          <a:xfrm>
            <a:off x="0" y="3601"/>
            <a:ext cx="8991600"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一个可以帮助理解的示意图</a:t>
            </a:r>
            <a:endParaRPr lang="en-US" altLang="zh-CN"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pic>
        <p:nvPicPr>
          <p:cNvPr id="45" name="Picture 2" descr="http://www.flowserve.com/files/Files/Images/Products/Flowcontrol/Argus/ARAPH0002-W-FK75M.jpg"/>
          <p:cNvPicPr>
            <a:picLocks noChangeAspect="1" noChangeArrowheads="1"/>
          </p:cNvPicPr>
          <p:nvPr/>
        </p:nvPicPr>
        <p:blipFill>
          <a:blip r:embed="rId4" cstate="print"/>
          <a:srcRect/>
          <a:stretch>
            <a:fillRect/>
          </a:stretch>
        </p:blipFill>
        <p:spPr bwMode="auto">
          <a:xfrm>
            <a:off x="2322223" y="2669289"/>
            <a:ext cx="880448" cy="733707"/>
          </a:xfrm>
          <a:prstGeom prst="rect">
            <a:avLst/>
          </a:prstGeom>
          <a:noFill/>
        </p:spPr>
      </p:pic>
      <p:sp>
        <p:nvSpPr>
          <p:cNvPr id="2" name="TextBox 1"/>
          <p:cNvSpPr txBox="1"/>
          <p:nvPr/>
        </p:nvSpPr>
        <p:spPr>
          <a:xfrm>
            <a:off x="557438" y="3350383"/>
            <a:ext cx="4369745" cy="707886"/>
          </a:xfrm>
          <a:prstGeom prst="rect">
            <a:avLst/>
          </a:prstGeom>
          <a:noFill/>
        </p:spPr>
        <p:txBody>
          <a:bodyPr wrap="square" rtlCol="0">
            <a:spAutoFit/>
          </a:bodyPr>
          <a:lstStyle/>
          <a:p>
            <a:pPr algn="ctr"/>
            <a:r>
              <a:rPr lang="zh-CN" altLang="en-US" sz="4000" b="1" dirty="0">
                <a:solidFill>
                  <a:srgbClr val="FFFF00"/>
                </a:solidFill>
                <a:latin typeface="微软雅黑" panose="020B0503020204020204" pitchFamily="34" charset="-122"/>
                <a:ea typeface="微软雅黑" panose="020B0503020204020204" pitchFamily="34" charset="-122"/>
              </a:rPr>
              <a:t>内</a:t>
            </a:r>
            <a:r>
              <a:rPr lang="zh-CN" altLang="en-US" sz="4000" b="1" dirty="0" smtClean="0">
                <a:solidFill>
                  <a:srgbClr val="FFFF00"/>
                </a:solidFill>
                <a:latin typeface="微软雅黑" panose="020B0503020204020204" pitchFamily="34" charset="-122"/>
                <a:ea typeface="微软雅黑" panose="020B0503020204020204" pitchFamily="34" charset="-122"/>
              </a:rPr>
              <a:t>心相信的话语</a:t>
            </a:r>
            <a:endParaRPr lang="en-US" sz="4000" b="1" dirty="0">
              <a:solidFill>
                <a:srgbClr val="FFFF00"/>
              </a:solidFill>
              <a:latin typeface="微软雅黑" panose="020B0503020204020204" pitchFamily="34" charset="-122"/>
              <a:ea typeface="微软雅黑" panose="020B0503020204020204" pitchFamily="34" charset="-122"/>
            </a:endParaRPr>
          </a:p>
        </p:txBody>
      </p:sp>
      <p:sp>
        <p:nvSpPr>
          <p:cNvPr id="52" name="Left-Right Arrow 51"/>
          <p:cNvSpPr/>
          <p:nvPr/>
        </p:nvSpPr>
        <p:spPr>
          <a:xfrm rot="5400000">
            <a:off x="1014824" y="2740076"/>
            <a:ext cx="850013" cy="449724"/>
          </a:xfrm>
          <a:prstGeom prst="leftRightArrow">
            <a:avLst>
              <a:gd name="adj1" fmla="val 55104"/>
              <a:gd name="adj2" fmla="val 50000"/>
            </a:avLst>
          </a:prstGeom>
          <a:solidFill>
            <a:srgbClr val="00B0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6" name="Left-Right Arrow 55"/>
          <p:cNvSpPr/>
          <p:nvPr/>
        </p:nvSpPr>
        <p:spPr>
          <a:xfrm rot="5400000">
            <a:off x="3533656" y="2714745"/>
            <a:ext cx="850013" cy="449724"/>
          </a:xfrm>
          <a:prstGeom prst="leftRightArrow">
            <a:avLst>
              <a:gd name="adj1" fmla="val 55104"/>
              <a:gd name="adj2" fmla="val 50000"/>
            </a:avLst>
          </a:prstGeom>
          <a:solidFill>
            <a:srgbClr val="FFC00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7" name="Left-Right Arrow 56"/>
          <p:cNvSpPr/>
          <p:nvPr/>
        </p:nvSpPr>
        <p:spPr>
          <a:xfrm rot="7979851">
            <a:off x="4323967" y="2648098"/>
            <a:ext cx="1668299" cy="449724"/>
          </a:xfrm>
          <a:prstGeom prst="leftRightArrow">
            <a:avLst>
              <a:gd name="adj1" fmla="val 55104"/>
              <a:gd name="adj2" fmla="val 50000"/>
            </a:avLst>
          </a:prstGeom>
          <a:solidFill>
            <a:srgbClr val="FFC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Rectangle 2"/>
          <p:cNvSpPr/>
          <p:nvPr/>
        </p:nvSpPr>
        <p:spPr>
          <a:xfrm>
            <a:off x="5641722" y="2898166"/>
            <a:ext cx="3209826" cy="267765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zh-CN" altLang="en-US" sz="2800" b="1" dirty="0">
                <a:latin typeface="微软雅黑" panose="020B0503020204020204" pitchFamily="34" charset="-122"/>
                <a:ea typeface="微软雅黑" panose="020B0503020204020204" pitchFamily="34" charset="-122"/>
              </a:rPr>
              <a:t>可 </a:t>
            </a:r>
            <a:r>
              <a:rPr lang="en-US" altLang="zh-CN" sz="2800" b="1" dirty="0">
                <a:latin typeface="微软雅黑" panose="020B0503020204020204" pitchFamily="34" charset="-122"/>
                <a:ea typeface="微软雅黑" panose="020B0503020204020204" pitchFamily="34" charset="-122"/>
              </a:rPr>
              <a:t>12:30 </a:t>
            </a:r>
            <a:r>
              <a:rPr lang="zh-CN" altLang="en-US" sz="2800" b="1" dirty="0">
                <a:latin typeface="微软雅黑" panose="020B0503020204020204" pitchFamily="34" charset="-122"/>
                <a:ea typeface="微软雅黑" panose="020B0503020204020204" pitchFamily="34" charset="-122"/>
              </a:rPr>
              <a:t>你要尽心（</a:t>
            </a:r>
            <a:r>
              <a:rPr lang="en-US" altLang="zh-CN" sz="2800" b="1" dirty="0">
                <a:latin typeface="微软雅黑" panose="020B0503020204020204" pitchFamily="34" charset="-122"/>
                <a:ea typeface="微软雅黑" panose="020B0503020204020204" pitchFamily="34" charset="-122"/>
              </a:rPr>
              <a:t>heart</a:t>
            </a:r>
            <a:r>
              <a:rPr lang="zh-CN" altLang="en-US" sz="2800" b="1" dirty="0">
                <a:latin typeface="微软雅黑" panose="020B0503020204020204" pitchFamily="34" charset="-122"/>
                <a:ea typeface="微软雅黑" panose="020B0503020204020204" pitchFamily="34" charset="-122"/>
              </a:rPr>
              <a:t>）、尽性 （</a:t>
            </a:r>
            <a:r>
              <a:rPr lang="en-US" altLang="zh-CN" sz="2800" b="1" dirty="0">
                <a:latin typeface="微软雅黑" panose="020B0503020204020204" pitchFamily="34" charset="-122"/>
                <a:ea typeface="微软雅黑" panose="020B0503020204020204" pitchFamily="34" charset="-122"/>
              </a:rPr>
              <a:t>soul</a:t>
            </a:r>
            <a:r>
              <a:rPr lang="zh-CN" altLang="en-US" sz="2800" b="1" dirty="0">
                <a:latin typeface="微软雅黑" panose="020B0503020204020204" pitchFamily="34" charset="-122"/>
                <a:ea typeface="微软雅黑" panose="020B0503020204020204" pitchFamily="34" charset="-122"/>
              </a:rPr>
              <a:t>）、尽意（</a:t>
            </a:r>
            <a:r>
              <a:rPr lang="en-US" altLang="zh-CN" sz="2800" b="1" dirty="0">
                <a:latin typeface="微软雅黑" panose="020B0503020204020204" pitchFamily="34" charset="-122"/>
                <a:ea typeface="微软雅黑" panose="020B0503020204020204" pitchFamily="34" charset="-122"/>
              </a:rPr>
              <a:t>mind</a:t>
            </a:r>
            <a:r>
              <a:rPr lang="zh-CN" altLang="en-US" sz="2800" b="1" dirty="0">
                <a:latin typeface="微软雅黑" panose="020B0503020204020204" pitchFamily="34" charset="-122"/>
                <a:ea typeface="微软雅黑" panose="020B0503020204020204" pitchFamily="34" charset="-122"/>
              </a:rPr>
              <a:t>）、尽力（</a:t>
            </a:r>
            <a:r>
              <a:rPr lang="en-US" altLang="zh-CN" sz="2800" b="1" dirty="0">
                <a:latin typeface="微软雅黑" panose="020B0503020204020204" pitchFamily="34" charset="-122"/>
                <a:ea typeface="微软雅黑" panose="020B0503020204020204" pitchFamily="34" charset="-122"/>
              </a:rPr>
              <a:t>might</a:t>
            </a:r>
            <a:r>
              <a:rPr lang="zh-CN" altLang="en-US" sz="2800" b="1" dirty="0">
                <a:latin typeface="微软雅黑" panose="020B0503020204020204" pitchFamily="34" charset="-122"/>
                <a:ea typeface="微软雅黑" panose="020B0503020204020204" pitchFamily="34" charset="-122"/>
              </a:rPr>
              <a:t>）爱主你的神。  </a:t>
            </a:r>
          </a:p>
        </p:txBody>
      </p:sp>
    </p:spTree>
    <p:extLst>
      <p:ext uri="{BB962C8B-B14F-4D97-AF65-F5344CB8AC3E}">
        <p14:creationId xmlns:p14="http://schemas.microsoft.com/office/powerpoint/2010/main" val="6569091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28600" y="-38100"/>
            <a:ext cx="8915400" cy="744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spcBef>
                <a:spcPct val="20000"/>
              </a:spcBef>
              <a:spcAft>
                <a:spcPct val="0"/>
              </a:spcAft>
              <a:buClr>
                <a:srgbClr val="FFFFFF"/>
              </a:buClr>
              <a:buSzPct val="100000"/>
              <a:defRPr/>
            </a:pPr>
            <a:r>
              <a:rPr lang="zh-CN" altLang="en-US" sz="5600" b="1" kern="0" dirty="0" smtClean="0">
                <a:solidFill>
                  <a:srgbClr val="7030A0"/>
                </a:solidFill>
                <a:latin typeface="微软雅黑" pitchFamily="34" charset="-122"/>
                <a:ea typeface="微软雅黑" pitchFamily="34" charset="-122"/>
              </a:rPr>
              <a:t>人心：属灵的接受与转化器</a:t>
            </a:r>
            <a:endParaRPr lang="zh-CN" altLang="en-US" sz="5600" b="1" kern="0" dirty="0">
              <a:solidFill>
                <a:srgbClr val="7030A0"/>
              </a:solidFill>
              <a:latin typeface="微软雅黑" pitchFamily="34" charset="-122"/>
              <a:ea typeface="微软雅黑" pitchFamily="34" charset="-122"/>
            </a:endParaRPr>
          </a:p>
        </p:txBody>
      </p:sp>
      <p:grpSp>
        <p:nvGrpSpPr>
          <p:cNvPr id="6" name="Group 5"/>
          <p:cNvGrpSpPr/>
          <p:nvPr/>
        </p:nvGrpSpPr>
        <p:grpSpPr>
          <a:xfrm>
            <a:off x="0" y="962631"/>
            <a:ext cx="8458200" cy="4720895"/>
            <a:chOff x="0" y="962631"/>
            <a:chExt cx="8458200" cy="4720895"/>
          </a:xfrm>
        </p:grpSpPr>
        <p:grpSp>
          <p:nvGrpSpPr>
            <p:cNvPr id="4" name="Group 3"/>
            <p:cNvGrpSpPr/>
            <p:nvPr/>
          </p:nvGrpSpPr>
          <p:grpSpPr>
            <a:xfrm>
              <a:off x="3106615" y="962631"/>
              <a:ext cx="5351585" cy="4720895"/>
              <a:chOff x="1828800" y="962631"/>
              <a:chExt cx="5351585" cy="4720895"/>
            </a:xfrm>
          </p:grpSpPr>
          <p:pic>
            <p:nvPicPr>
              <p:cNvPr id="5" name="Picture 2" descr="http://upload.wikimedia.org/wikipedia/commons/thumb/4/42/Love_Heart_SVG.svg/645px-Love_Heart_SVG.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62631"/>
                <a:ext cx="5334000" cy="472089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clker.com/cliparts/P/r/U/L/b/5/simple-parabolic-antenna-dish-hi.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44262" y="1638300"/>
                <a:ext cx="162645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media-cache-ak0.pinimg.com/originals/fc/a2/08/fca208254ebec4d0c3327758b2aa4324.jp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21293" y="1181100"/>
                <a:ext cx="2859092" cy="2859092"/>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 name="Picture 10" descr="https://minanhanna.files.wordpress.com/2013/09/dove_with_olive_leaf_800_clr_88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0407"/>
              <a:ext cx="3610897" cy="24328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92813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upload.wikimedia.org/wikipedia/commons/thumb/4/42/Love_Heart_SVG.svg/645px-Love_Heart_SVG.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79805"/>
            <a:ext cx="5334000" cy="472089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371600" y="1066800"/>
            <a:ext cx="7086600" cy="1714501"/>
            <a:chOff x="787705" y="2667000"/>
            <a:chExt cx="8025790" cy="2286000"/>
          </a:xfrm>
        </p:grpSpPr>
        <p:sp>
          <p:nvSpPr>
            <p:cNvPr id="8" name="Oval 7"/>
            <p:cNvSpPr/>
            <p:nvPr/>
          </p:nvSpPr>
          <p:spPr>
            <a:xfrm>
              <a:off x="787705" y="2667000"/>
              <a:ext cx="25908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391797" y="2836333"/>
              <a:ext cx="1295399" cy="1764585"/>
            </a:xfrm>
            <a:prstGeom prst="rect">
              <a:avLst/>
            </a:prstGeom>
            <a:noFill/>
          </p:spPr>
          <p:txBody>
            <a:bodyPr wrap="square" rtlCol="0">
              <a:spAutoFit/>
            </a:bodyPr>
            <a:lstStyle/>
            <a:p>
              <a:r>
                <a:rPr lang="zh-CN" altLang="en-US" sz="8000" b="1" dirty="0" smtClean="0">
                  <a:solidFill>
                    <a:srgbClr val="00B050"/>
                  </a:solidFill>
                  <a:latin typeface="微软雅黑" pitchFamily="34" charset="-122"/>
                  <a:ea typeface="微软雅黑" pitchFamily="34" charset="-122"/>
                </a:rPr>
                <a:t>灵</a:t>
              </a:r>
              <a:endParaRPr lang="en-US" sz="8000" b="1" dirty="0">
                <a:solidFill>
                  <a:srgbClr val="00B050"/>
                </a:solidFill>
                <a:latin typeface="微软雅黑" pitchFamily="34" charset="-122"/>
                <a:ea typeface="微软雅黑" pitchFamily="34" charset="-122"/>
              </a:endParaRPr>
            </a:p>
          </p:txBody>
        </p:sp>
        <p:sp>
          <p:nvSpPr>
            <p:cNvPr id="14" name="Oval 13"/>
            <p:cNvSpPr/>
            <p:nvPr/>
          </p:nvSpPr>
          <p:spPr>
            <a:xfrm>
              <a:off x="6222695" y="2667000"/>
              <a:ext cx="2590800" cy="2285999"/>
            </a:xfrm>
            <a:prstGeom prst="ellipse">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505200" y="2667000"/>
              <a:ext cx="25908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817606" y="2836333"/>
              <a:ext cx="1219200" cy="1764584"/>
            </a:xfrm>
            <a:prstGeom prst="rect">
              <a:avLst/>
            </a:prstGeom>
            <a:noFill/>
          </p:spPr>
          <p:txBody>
            <a:bodyPr wrap="square" rtlCol="0">
              <a:spAutoFit/>
            </a:bodyPr>
            <a:lstStyle/>
            <a:p>
              <a:r>
                <a:rPr lang="zh-CN" altLang="en-US" sz="8000" b="1" dirty="0" smtClean="0">
                  <a:solidFill>
                    <a:schemeClr val="tx1">
                      <a:lumMod val="50000"/>
                      <a:lumOff val="50000"/>
                    </a:schemeClr>
                  </a:solidFill>
                  <a:latin typeface="微软雅黑" pitchFamily="34" charset="-122"/>
                  <a:ea typeface="微软雅黑" pitchFamily="34" charset="-122"/>
                </a:rPr>
                <a:t>体</a:t>
              </a:r>
              <a:endParaRPr lang="en-US" sz="8000" b="1" dirty="0">
                <a:solidFill>
                  <a:schemeClr val="tx1">
                    <a:lumMod val="50000"/>
                    <a:lumOff val="50000"/>
                  </a:schemeClr>
                </a:solidFill>
                <a:latin typeface="微软雅黑" pitchFamily="34" charset="-122"/>
                <a:ea typeface="微软雅黑" pitchFamily="34" charset="-122"/>
              </a:endParaRPr>
            </a:p>
          </p:txBody>
        </p:sp>
        <p:sp>
          <p:nvSpPr>
            <p:cNvPr id="6" name="TextBox 5"/>
            <p:cNvSpPr txBox="1"/>
            <p:nvPr/>
          </p:nvSpPr>
          <p:spPr>
            <a:xfrm>
              <a:off x="4153359" y="2937933"/>
              <a:ext cx="1295400" cy="1764585"/>
            </a:xfrm>
            <a:prstGeom prst="rect">
              <a:avLst/>
            </a:prstGeom>
            <a:noFill/>
          </p:spPr>
          <p:txBody>
            <a:bodyPr wrap="square" rtlCol="0">
              <a:spAutoFit/>
            </a:bodyPr>
            <a:lstStyle/>
            <a:p>
              <a:r>
                <a:rPr lang="zh-CN" altLang="en-US" sz="8000" b="1" dirty="0" smtClean="0">
                  <a:latin typeface="微软雅黑" pitchFamily="34" charset="-122"/>
                  <a:ea typeface="微软雅黑" pitchFamily="34" charset="-122"/>
                </a:rPr>
                <a:t>魂</a:t>
              </a:r>
              <a:endParaRPr lang="en-US" sz="8000" b="1" dirty="0">
                <a:latin typeface="微软雅黑" pitchFamily="34" charset="-122"/>
                <a:ea typeface="微软雅黑" pitchFamily="34" charset="-122"/>
              </a:endParaRPr>
            </a:p>
          </p:txBody>
        </p:sp>
      </p:grpSp>
      <p:sp>
        <p:nvSpPr>
          <p:cNvPr id="41" name="TextBox 40"/>
          <p:cNvSpPr txBox="1"/>
          <p:nvPr/>
        </p:nvSpPr>
        <p:spPr>
          <a:xfrm>
            <a:off x="76200" y="3601"/>
            <a:ext cx="8991600"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仇</a:t>
            </a:r>
            <a:r>
              <a:rPr lang="zh-CN"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rPr>
              <a:t>敌如何影响我们的人生</a:t>
            </a:r>
            <a:endParaRPr lang="en-US" altLang="zh-CN"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pic>
        <p:nvPicPr>
          <p:cNvPr id="45" name="Picture 2" descr="http://www.flowserve.com/files/Files/Images/Products/Flowcontrol/Argus/ARAPH0002-W-FK75M.jpg"/>
          <p:cNvPicPr>
            <a:picLocks noChangeAspect="1" noChangeArrowheads="1"/>
          </p:cNvPicPr>
          <p:nvPr/>
        </p:nvPicPr>
        <p:blipFill>
          <a:blip r:embed="rId4" cstate="print"/>
          <a:srcRect/>
          <a:stretch>
            <a:fillRect/>
          </a:stretch>
        </p:blipFill>
        <p:spPr bwMode="auto">
          <a:xfrm>
            <a:off x="3312823" y="2669289"/>
            <a:ext cx="880448" cy="733707"/>
          </a:xfrm>
          <a:prstGeom prst="rect">
            <a:avLst/>
          </a:prstGeom>
          <a:noFill/>
        </p:spPr>
      </p:pic>
      <p:sp>
        <p:nvSpPr>
          <p:cNvPr id="2" name="TextBox 1"/>
          <p:cNvSpPr txBox="1"/>
          <p:nvPr/>
        </p:nvSpPr>
        <p:spPr>
          <a:xfrm>
            <a:off x="1548038" y="3350383"/>
            <a:ext cx="4369745" cy="707886"/>
          </a:xfrm>
          <a:prstGeom prst="rect">
            <a:avLst/>
          </a:prstGeom>
          <a:noFill/>
        </p:spPr>
        <p:txBody>
          <a:bodyPr wrap="square" rtlCol="0">
            <a:spAutoFit/>
          </a:bodyPr>
          <a:lstStyle/>
          <a:p>
            <a:pPr algn="ctr"/>
            <a:r>
              <a:rPr lang="zh-CN" altLang="en-US" sz="4000" b="1" dirty="0">
                <a:latin typeface="微软雅黑" panose="020B0503020204020204" pitchFamily="34" charset="-122"/>
                <a:ea typeface="微软雅黑" panose="020B0503020204020204" pitchFamily="34" charset="-122"/>
              </a:rPr>
              <a:t>内</a:t>
            </a:r>
            <a:r>
              <a:rPr lang="zh-CN" altLang="en-US" sz="4000" b="1" dirty="0" smtClean="0">
                <a:latin typeface="微软雅黑" panose="020B0503020204020204" pitchFamily="34" charset="-122"/>
                <a:ea typeface="微软雅黑" panose="020B0503020204020204" pitchFamily="34" charset="-122"/>
              </a:rPr>
              <a:t>心相信的话语</a:t>
            </a:r>
            <a:endParaRPr lang="en-US" sz="4000" b="1" dirty="0">
              <a:latin typeface="微软雅黑" panose="020B0503020204020204" pitchFamily="34" charset="-122"/>
              <a:ea typeface="微软雅黑" panose="020B0503020204020204" pitchFamily="34" charset="-122"/>
            </a:endParaRPr>
          </a:p>
        </p:txBody>
      </p:sp>
      <p:sp>
        <p:nvSpPr>
          <p:cNvPr id="52" name="Left-Right Arrow 51"/>
          <p:cNvSpPr/>
          <p:nvPr/>
        </p:nvSpPr>
        <p:spPr>
          <a:xfrm rot="5400000">
            <a:off x="2005424" y="2740076"/>
            <a:ext cx="850013" cy="449724"/>
          </a:xfrm>
          <a:prstGeom prst="leftRightArrow">
            <a:avLst>
              <a:gd name="adj1" fmla="val 55104"/>
              <a:gd name="adj2" fmla="val 50000"/>
            </a:avLst>
          </a:prstGeom>
          <a:solidFill>
            <a:srgbClr val="00B05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6" name="Left-Right Arrow 55"/>
          <p:cNvSpPr/>
          <p:nvPr/>
        </p:nvSpPr>
        <p:spPr>
          <a:xfrm rot="5400000">
            <a:off x="4524256" y="2714745"/>
            <a:ext cx="850013" cy="449724"/>
          </a:xfrm>
          <a:prstGeom prst="leftRightArrow">
            <a:avLst>
              <a:gd name="adj1" fmla="val 55104"/>
              <a:gd name="adj2" fmla="val 50000"/>
            </a:avLst>
          </a:prstGeom>
          <a:solidFill>
            <a:schemeClr val="tx1"/>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57" name="Left-Right Arrow 56"/>
          <p:cNvSpPr/>
          <p:nvPr/>
        </p:nvSpPr>
        <p:spPr>
          <a:xfrm rot="7979851">
            <a:off x="5314567" y="2648098"/>
            <a:ext cx="1668299" cy="449724"/>
          </a:xfrm>
          <a:prstGeom prst="leftRightArrow">
            <a:avLst>
              <a:gd name="adj1" fmla="val 55104"/>
              <a:gd name="adj2" fmla="val 50000"/>
            </a:avLst>
          </a:prstGeom>
          <a:solidFill>
            <a:schemeClr val="tx1">
              <a:lumMod val="50000"/>
              <a:lumOff val="5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9" name="Straight Connector 8"/>
          <p:cNvCxnSpPr/>
          <p:nvPr/>
        </p:nvCxnSpPr>
        <p:spPr>
          <a:xfrm>
            <a:off x="2079852" y="2785727"/>
            <a:ext cx="691616" cy="592374"/>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flipH="1">
            <a:off x="2057400" y="2810622"/>
            <a:ext cx="691616" cy="592374"/>
          </a:xfrm>
          <a:prstGeom prst="line">
            <a:avLst/>
          </a:prstGeom>
        </p:spPr>
        <p:style>
          <a:lnRef idx="3">
            <a:schemeClr val="dk1"/>
          </a:lnRef>
          <a:fillRef idx="0">
            <a:schemeClr val="dk1"/>
          </a:fillRef>
          <a:effectRef idx="2">
            <a:schemeClr val="dk1"/>
          </a:effectRef>
          <a:fontRef idx="minor">
            <a:schemeClr val="tx1"/>
          </a:fontRef>
        </p:style>
      </p:cxnSp>
      <p:pic>
        <p:nvPicPr>
          <p:cNvPr id="21" name="Picture 4" descr="http://fc06.deviantart.net/images/i/2003/4/c/a/Big_Devi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9437" y="3930090"/>
            <a:ext cx="1690379" cy="1670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458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path" presetSubtype="0" accel="50000" decel="50000" fill="hold" nodeType="clickEffect">
                                  <p:stCondLst>
                                    <p:cond delay="0"/>
                                  </p:stCondLst>
                                  <p:childTnLst>
                                    <p:animMotion origin="layout" path="M -0.01667 -0.00472 L -0.04132 -0.14889 L -0.0651 -0.00472 L -0.08993 -0.14889 L -0.11493 -0.00472 L -0.13837 -0.14889 L -0.1632 -0.00472 L -0.18681 -0.14889 L -0.21181 -0.00472 L -0.23663 -0.14889 L -0.26024 -0.00472 L -0.28507 -0.14889 L -0.30851 -0.00472 L -0.33351 -0.14889 L -0.35833 -0.00472 L -0.38212 -0.14889 L -0.40729 -0.00472 " pathEditMode="relative" rAng="10800000" ptsTypes="AAAAAAAAAAAAAAAAA">
                                      <p:cBhvr>
                                        <p:cTn id="6" dur="2000" fill="hold"/>
                                        <p:tgtEl>
                                          <p:spTgt spid="21"/>
                                        </p:tgtEl>
                                        <p:attrNameLst>
                                          <p:attrName>ppt_x</p:attrName>
                                          <p:attrName>ppt_y</p:attrName>
                                        </p:attrNameLst>
                                      </p:cBhvr>
                                      <p:rCtr x="-19531" y="-7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d8f4c1aefbd99dc43b46264d915c2645">
  <xsd:schema xmlns:xsd="http://www.w3.org/2001/XMLSchema" xmlns:xs="http://www.w3.org/2001/XMLSchema" xmlns:p="http://schemas.microsoft.com/office/2006/metadata/properties" targetNamespace="http://schemas.microsoft.com/office/2006/metadata/properties" ma:root="true" ma:fieldsID="73b2ae8c724367d98fccaf8422d7d00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52B9B8-93E2-4F8F-A3C9-6BBB1E6A3A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AC81CD9-92C6-4D41-8D46-FA2ED403C95C}">
  <ds:schemaRefs>
    <ds:schemaRef ds:uri="http://schemas.microsoft.com/sharepoint/v3/contenttype/forms"/>
  </ds:schemaRefs>
</ds:datastoreItem>
</file>

<file path=customXml/itemProps3.xml><?xml version="1.0" encoding="utf-8"?>
<ds:datastoreItem xmlns:ds="http://schemas.openxmlformats.org/officeDocument/2006/customXml" ds:itemID="{DFB2B2A4-126B-415D-A354-09C5383CC56C}">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1696</TotalTime>
  <Words>808</Words>
  <Application>Microsoft Macintosh PowerPoint</Application>
  <PresentationFormat>On-screen Show (16:10)</PresentationFormat>
  <Paragraphs>99</Paragraphs>
  <Slides>29</Slides>
  <Notes>11</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Dean Lin</cp:lastModifiedBy>
  <cp:revision>247</cp:revision>
  <dcterms:created xsi:type="dcterms:W3CDTF">2012-03-04T20:46:38Z</dcterms:created>
  <dcterms:modified xsi:type="dcterms:W3CDTF">2015-07-19T17:20:27Z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0x0101009650CF762AE7594886EEB61DBC512435</vt:lpwstr>
  </property>
</Properties>
</file>