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</p:sldMasterIdLst>
  <p:notesMasterIdLst>
    <p:notesMasterId r:id="rId32"/>
  </p:notesMasterIdLst>
  <p:sldIdLst>
    <p:sldId id="680" r:id="rId7"/>
    <p:sldId id="681" r:id="rId8"/>
    <p:sldId id="621" r:id="rId9"/>
    <p:sldId id="683" r:id="rId10"/>
    <p:sldId id="684" r:id="rId11"/>
    <p:sldId id="622" r:id="rId12"/>
    <p:sldId id="623" r:id="rId13"/>
    <p:sldId id="624" r:id="rId14"/>
    <p:sldId id="686" r:id="rId15"/>
    <p:sldId id="685" r:id="rId16"/>
    <p:sldId id="625" r:id="rId17"/>
    <p:sldId id="626" r:id="rId18"/>
    <p:sldId id="628" r:id="rId19"/>
    <p:sldId id="688" r:id="rId20"/>
    <p:sldId id="693" r:id="rId21"/>
    <p:sldId id="694" r:id="rId22"/>
    <p:sldId id="695" r:id="rId23"/>
    <p:sldId id="696" r:id="rId24"/>
    <p:sldId id="697" r:id="rId25"/>
    <p:sldId id="698" r:id="rId26"/>
    <p:sldId id="699" r:id="rId27"/>
    <p:sldId id="636" r:id="rId28"/>
    <p:sldId id="691" r:id="rId29"/>
    <p:sldId id="689" r:id="rId30"/>
    <p:sldId id="690" r:id="rId3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336600"/>
    <a:srgbClr val="33CC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2881" autoAdjust="0"/>
  </p:normalViewPr>
  <p:slideViewPr>
    <p:cSldViewPr>
      <p:cViewPr varScale="1">
        <p:scale>
          <a:sx n="85" d="100"/>
          <a:sy n="85" d="100"/>
        </p:scale>
        <p:origin x="-976" y="-11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60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1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51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36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27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85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0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93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13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7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9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4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7200" y="1257300"/>
            <a:ext cx="10515600" cy="30469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的心哪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（九）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543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4343400" cy="37716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9:14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以色列人受了他们些食物，并没有求问耶和华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9:15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于是约书亚与他们讲和，与他们立约，容他们活着；会众的首领也向他们起誓。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0" y="876300"/>
            <a:ext cx="4495800" cy="457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士</a:t>
            </a:r>
            <a:r>
              <a:rPr lang="en-US" altLang="zh-CN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2:2 </a:t>
            </a:r>
            <a:r>
              <a:rPr lang="zh-CN" altLang="en-US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你们也不可与这地的居民立约，要拆毁他们的祭坛。你们竟没有听从我的话！为何这样行呢？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2:3 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因此</a:t>
            </a:r>
            <a:r>
              <a:rPr lang="zh-CN" altLang="en-US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我又说：我必不将他们从你们面前赶出；他们必作你们肋下的荆棘。他们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的神</a:t>
            </a:r>
            <a:r>
              <a:rPr lang="zh-CN" altLang="en-US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必作你们的网罗。</a:t>
            </a:r>
            <a:endParaRPr lang="zh-CN" altLang="en-US" sz="3200" b="1" dirty="0"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61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9:16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以色列人与他们立约之后，过了叁天纔听见他们是近邻，住在以色列人中间的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9:17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以色列人起行，第叁天到了他们的城邑，就是基遍、基非拉、比录、基列耶琳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9:18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因为会众的首领已经指着耶和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色列的　神向他们起誓，所以以色列人不击杀他们；全会众就向首领发怨言。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4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9:19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众首领对全会众说：我们已经指着耶和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色列的　神向他们起誓，现在我们不能害他们。</a:t>
            </a:r>
            <a:r>
              <a:rPr lang="en-US" altLang="zh-CN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9:20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我们要如此待他们，容他们活着，免得有忿怒因我们所起的誓临到我们身上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9:21 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首领又对会众说：要容他们活着。于是他们为全会众作了劈柴挑水的人，正如首领对他们所说的话。</a:t>
            </a:r>
            <a:endParaRPr lang="en-US" altLang="zh-CN" sz="3200" b="1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25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9:22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约书亚召了他们来，对他们说：为甚么欺哄我们说我们离你们甚远呢？其实你们是住在我们中间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9:23 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现在你们是被咒诅的！你们中间的人必断不了作奴仆，为我　神的殿作劈柴挑水的人。</a:t>
            </a:r>
            <a:endParaRPr lang="en-US" altLang="zh-CN" sz="3200" b="1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83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4267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5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en-US" altLang="zh-CN" sz="35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17:9 </a:t>
            </a:r>
            <a:r>
              <a:rPr lang="zh-CN" altLang="en-US" sz="35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人心比万物都诡诈，坏到极处，谁能识透呢？</a:t>
            </a:r>
            <a:endParaRPr lang="en-US" altLang="zh-CN" sz="35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3500" b="1" baseline="30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en-US" sz="3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heart </a:t>
            </a:r>
            <a:r>
              <a:rPr lang="en-US" sz="3500" b="1" i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3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deceitful above all </a:t>
            </a:r>
            <a:r>
              <a:rPr lang="en-US" sz="3500" b="1" i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things</a:t>
            </a:r>
            <a:r>
              <a:rPr lang="en-US" sz="3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and desperately wicked: who can know </a:t>
            </a:r>
            <a:r>
              <a:rPr lang="en-US" sz="35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it? </a:t>
            </a:r>
            <a:endParaRPr lang="en-US" sz="35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248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为什么要完全舍弃旧的？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104900"/>
            <a:ext cx="422987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2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784962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努力，执著，毅力</a:t>
            </a:r>
            <a:endParaRPr lang="en-US" altLang="zh-CN" sz="44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赛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30:15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主耶和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色列的圣者曾如此说：你们得救在乎归回安息；你们得力在乎平静安稳；你们竟自不肯。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30:16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你们却说：不然，我们要骑马奔走。所以你们必然奔走；又说：我们要骑飞快的牲口。所以追赶你们的，也必飞快。</a:t>
            </a:r>
            <a:endParaRPr lang="en-US" sz="32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248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旧人（天然人）的良善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330" y="851123"/>
            <a:ext cx="3139322" cy="19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2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784962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努力，执著，</a:t>
            </a:r>
            <a:r>
              <a:rPr lang="zh-CN" altLang="en-US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毅力</a:t>
            </a:r>
            <a:endParaRPr lang="en-US" altLang="zh-CN" sz="44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赛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30:17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一人叱喝，必令千人逃跑；五人叱喝，你们都必逃跑；以致剩下的，好象山顶的旗杆，冈上的大旗。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30:18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耶和华必然等候，要施恩给你们；必然兴起，好怜悯你们。因为耶和华是公平的　神；凡等候他的都是有福的！</a:t>
            </a:r>
            <a:endParaRPr 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248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旧人（天然人）的良善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330" y="851123"/>
            <a:ext cx="3139322" cy="19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784962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努力，执著，</a:t>
            </a:r>
            <a:r>
              <a:rPr lang="zh-CN" altLang="en-US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毅力</a:t>
            </a:r>
            <a:endParaRPr lang="en-US" altLang="zh-CN" sz="44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赛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30:19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百姓必在锡安、在耶路撒冷居住；你不再哭泣。主必因你哀求的声音施恩给你；他听见的时候就必应允你。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30:20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主虽以艰难给你当饼，以困苦给你当水，你的教师却不再隐藏；你眼必看见你的教师。</a:t>
            </a:r>
            <a:endParaRPr 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248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旧人（天然人）的良善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330" y="851123"/>
            <a:ext cx="3139322" cy="19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3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784962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努力，执著，</a:t>
            </a:r>
            <a:r>
              <a:rPr lang="zh-CN" altLang="en-US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毅力</a:t>
            </a:r>
            <a:endParaRPr lang="en-US" altLang="zh-CN" sz="44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赛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30:21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你或向左或向右，你必听见后边有声音说：这是正路，要行在其间。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30:22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你雕刻偶象所包的银子和铸造偶象所镀的金子，你要玷污，要抛弃，好象污秽之物，对偶象说：去罢！</a:t>
            </a:r>
            <a:endParaRPr 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248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旧人（天然人）的良善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330" y="851123"/>
            <a:ext cx="3139322" cy="19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0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784962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努力，执著，</a:t>
            </a:r>
            <a:r>
              <a:rPr lang="zh-CN" altLang="en-US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毅力</a:t>
            </a:r>
            <a:endParaRPr lang="en-US" altLang="zh-CN" sz="44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赛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30:23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你将种子撒在地里，主必降雨在其上，并使地所出的粮肥美丰盛。到那时，你的牲畜必在宽阔的草场吃草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248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旧人（天然人）的良善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330" y="851123"/>
            <a:ext cx="3139322" cy="19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fuyinchina.com/pics/06/24/b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0306" y="840939"/>
            <a:ext cx="3429000" cy="4572000"/>
          </a:xfrm>
          <a:prstGeom prst="rect">
            <a:avLst/>
          </a:prstGeom>
          <a:noFill/>
        </p:spPr>
      </p:pic>
      <p:pic>
        <p:nvPicPr>
          <p:cNvPr id="38914" name="Picture 2" descr="http://chrisqueen.files.wordpress.com/2011/10/ro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0306" y="827686"/>
            <a:ext cx="3417706" cy="45738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-38098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过约旦河，进迦南地</a:t>
            </a:r>
            <a:endParaRPr lang="en-US" sz="48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 descr="http://www.fuyinchina.com/pics/06/21/b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012" y="827115"/>
            <a:ext cx="3429000" cy="4571999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7918"/>
          <a:stretch/>
        </p:blipFill>
        <p:spPr>
          <a:xfrm>
            <a:off x="5175953" y="840939"/>
            <a:ext cx="3417706" cy="50240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181100"/>
            <a:ext cx="4761190" cy="3463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4427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784962"/>
            <a:ext cx="5791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同情，关心，爱心</a:t>
            </a:r>
            <a:endParaRPr lang="en-US" altLang="zh-CN" sz="44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可</a:t>
            </a:r>
            <a:r>
              <a:rPr lang="en-US" altLang="zh-CN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10:20-22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他对耶稣说：夫子，这一切我从小都遵守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了。耶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稣看着他，就爱他，对他说：你还缺少一件：去变卖你所有的，分给穷人，就必有财宝在天上；你还要来跟从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我。他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听见这话，脸上就变了色，忧忧愁愁的走了，因为他的产业很多。</a:t>
            </a:r>
            <a:endParaRPr 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248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旧人（天然人）的良善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330" y="851123"/>
            <a:ext cx="3139322" cy="19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7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784962"/>
            <a:ext cx="5791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同情，关心，爱心</a:t>
            </a:r>
            <a:endParaRPr lang="en-US" altLang="zh-CN" sz="44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腓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3:18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因为有许多人行事是基督十字架的仇敌。我屡次告诉你们，现在又流泪的告诉你们：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3:19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他们的结局就是沉沦；他们的神就是自己的肚腹。他们以自己的羞辱为荣耀，专以地上的事为念。</a:t>
            </a:r>
            <a:endParaRPr 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248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旧人（天然人）的良善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330" y="851123"/>
            <a:ext cx="3139322" cy="19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3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248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什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么叫完全舍弃旧的？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8" name="Picture 4" descr="http://1.bp.blogspot.com/-rEdePsyGWS0/VPTQDVKrWMI/AAAAAAAADKk/80oh200dNrk/s1600/Pick_up_your_Cro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21297"/>
            <a:ext cx="325340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ultiplemayhemmamma.com/wp-content/uploads/2013/01/cleaning-fr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69477"/>
            <a:ext cx="3657600" cy="24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95994"/>
            <a:ext cx="4551128" cy="2356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28700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3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06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太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16:15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耶稣说：你们说我是谁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32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16:16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西门彼得回答说：你是基督，是永生神的儿子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16:17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耶稣对他说：西门巴约拿，你是有福的！因为这不是属血肉的指示你的，乃是我在天上的父指示的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16:18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我还告诉你，你是彼得，我要把我的教会建造在这磐石上；阴间的权柄（权柄：原文是门），不能胜过他。</a:t>
            </a:r>
            <a:endParaRPr 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248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什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么叫完全舍弃旧的？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364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06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太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16:19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我要把天国的钥匙给你，凡你在地上所捆绑的，在天上也要捆绑；凡你在地上所释放的，在天上也要释放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16:20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当下，耶稣嘱咐门徒，不可对人说他是基督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16:21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从此，耶稣纔指示门徒，他必须上耶路撒冷去，受长老、祭司长、文士许多的苦，并且被杀，第叁日复活。</a:t>
            </a:r>
            <a:endParaRPr 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248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什么叫完全舍弃旧的？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433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06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太</a:t>
            </a: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16:22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彼得就拉着他，劝他说：主阿，万不可如此！这事必不临到你身上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16:23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耶稣转过来，对彼得说：撒但，退我后边去罢！你是绊我脚的；因为你不体贴神的意思，只体贴人的意思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16:24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于是耶稣对门徒说：若有人要跟从我，就当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捨己，背起他的十字架来跟从我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16:25 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因为，凡要救自己生命（生命：或作灵魂；下同）的，必丧掉生命；凡为我丧掉生命的，必得着生命。</a:t>
            </a:r>
            <a:endParaRPr 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248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什么叫完全舍弃旧的？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247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9:1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约但河西，住山地、高原，并对着利巴嫩山沿大海一带的诸王，就是赫人、亚摩利人、迦南人、比利洗人、希未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人、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耶布斯人的诸王，听见这事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9:2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就都聚集，同心合意的要与约书亚和以色列人争战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9:3 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遍（</a:t>
            </a:r>
            <a:r>
              <a:rPr lang="en-US" altLang="zh-CN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hill; cup; thing lifted up 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）的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居民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听见约书亚向耶利哥和艾城所行的事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52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4419600" cy="37716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9:4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就设诡计，假充使者，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拿旧口袋和破裂缝补的旧皮酒袋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驮在驴上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9:5 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将补过的旧鞋穿在脚上，把旧衣服穿在身上；他们所带的饼都是乾的，长了霉了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0" y="876300"/>
            <a:ext cx="4114800" cy="4000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路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5:36 </a:t>
            </a:r>
            <a:r>
              <a:rPr lang="zh-CN" altLang="en-US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耶稣又设一个比喻，对他们说：没有人把新衣服撕下一块来补在旧衣服上；若是这样，就把新的撕破了，并且所撕下来的那块新的和旧的也不相称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b="1" dirty="0"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818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4419600" cy="37716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9:4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就设诡计，假充使者，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拿旧口袋和破裂缝补的旧皮酒袋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驮在驴上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9:5 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将补过的旧鞋穿在脚上，把旧衣服穿在身上；他们所带的饼都是乾的，长了霉了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0" y="876300"/>
            <a:ext cx="4419600" cy="457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路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5:37 </a:t>
            </a:r>
            <a:r>
              <a:rPr lang="zh-CN" altLang="en-US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也没有人把新酒装在旧皮袋里；若是这样，新酒必将皮袋裂开，酒便漏出来，皮袋也就坏了。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5:38 </a:t>
            </a:r>
            <a:r>
              <a:rPr lang="zh-CN" altLang="en-US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但新酒必须装在新皮袋里。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5:39 </a:t>
            </a:r>
            <a:r>
              <a:rPr lang="zh-CN" altLang="en-US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没有人喝了陈酒又想喝新的；他总说陈的好。</a:t>
            </a:r>
          </a:p>
        </p:txBody>
      </p:sp>
    </p:spTree>
    <p:extLst>
      <p:ext uri="{BB962C8B-B14F-4D97-AF65-F5344CB8AC3E}">
        <p14:creationId xmlns:p14="http://schemas.microsoft.com/office/powerpoint/2010/main" val="422598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9:6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他们到吉甲营中见约书亚，对他和以色列人说：我们是从远方来的，现在求你与我们立约。</a:t>
            </a:r>
            <a:r>
              <a:rPr lang="en-US" altLang="zh-CN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9:7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以色列人对这些希未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人（</a:t>
            </a:r>
            <a:r>
              <a:rPr lang="en-US" altLang="zh-CN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wicked; wickedness 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）说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：只怕你们是住在我们中间的；若是这样，怎能和你们立约呢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9:8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他们对约书亚说：我们是你的仆人。约书亚问他们说：你们是甚么人？是从那里来的？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43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9:9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他们回答说：仆人从极远之地而来，是因听见耶和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华你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　神的名声和他在埃及所行的一切事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9:10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并他向约但河东的两个亚摩利王，就是希实本王西宏和在亚斯他录的巴珊王噩一切所行的事。</a:t>
            </a:r>
            <a:r>
              <a:rPr lang="en-US" altLang="zh-CN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9:11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我们的长老和我们那地的一切居民对我们说：你们手里要带着路上用的食物去迎接以色列人，对他们说：我们是你们的仆人；现在求你们与我们立约。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44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9:12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我们出来要往你们这里来的日子，从家里带出来的这饼还是热的；看哪，现在都乾了，长了霉了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9:13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这皮酒袋，我们盛酒的时候还是新的；看哪，现在已经破裂。我们这衣服和鞋，因为道路甚远，也都穿旧了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50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4343400" cy="37716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9:14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以色列人受了他们些食物，并没有求问耶和华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9:15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于是约书亚与他们讲和，与他们立约，容他们活着；会众的首领也向他们起誓。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0" y="876300"/>
            <a:ext cx="4114800" cy="4000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士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2:1 </a:t>
            </a:r>
            <a:r>
              <a:rPr lang="zh-CN" altLang="en-US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耶和华的使者从吉甲上到波金，对以色列人说：我使你们从埃及上来，领你们到我向你们列祖起誓应许之地。我又说：我永不废弃与你们所立的约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b="1" dirty="0">
              <a:solidFill>
                <a:srgbClr val="00206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919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B2B2A4-126B-415D-A354-09C5383CC56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26ADC2-779C-4C40-9F5E-39BF1F968F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</TotalTime>
  <Words>1126</Words>
  <Application>Microsoft Macintosh PowerPoint</Application>
  <PresentationFormat>On-screen Show (16:10)</PresentationFormat>
  <Paragraphs>81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Dean Lin</cp:lastModifiedBy>
  <cp:revision>244</cp:revision>
  <dcterms:created xsi:type="dcterms:W3CDTF">2012-03-04T20:46:38Z</dcterms:created>
  <dcterms:modified xsi:type="dcterms:W3CDTF">2015-07-12T17:15:51Z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