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546" r:id="rId6"/>
    <p:sldId id="637" r:id="rId7"/>
    <p:sldId id="609" r:id="rId8"/>
    <p:sldId id="628" r:id="rId9"/>
    <p:sldId id="629" r:id="rId10"/>
    <p:sldId id="638" r:id="rId11"/>
    <p:sldId id="630" r:id="rId12"/>
    <p:sldId id="631" r:id="rId13"/>
    <p:sldId id="632" r:id="rId14"/>
    <p:sldId id="600" r:id="rId15"/>
    <p:sldId id="601" r:id="rId16"/>
    <p:sldId id="602" r:id="rId17"/>
    <p:sldId id="603" r:id="rId18"/>
    <p:sldId id="627" r:id="rId19"/>
    <p:sldId id="611" r:id="rId20"/>
    <p:sldId id="633" r:id="rId21"/>
    <p:sldId id="636" r:id="rId22"/>
    <p:sldId id="634" r:id="rId23"/>
    <p:sldId id="635" r:id="rId24"/>
    <p:sldId id="612" r:id="rId25"/>
    <p:sldId id="621" r:id="rId26"/>
    <p:sldId id="622" r:id="rId27"/>
    <p:sldId id="623" r:id="rId28"/>
    <p:sldId id="624" r:id="rId29"/>
    <p:sldId id="625" r:id="rId30"/>
    <p:sldId id="626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9900"/>
    <a:srgbClr val="0000FF"/>
    <a:srgbClr val="336600"/>
    <a:srgbClr val="33CC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2881" autoAdjust="0"/>
  </p:normalViewPr>
  <p:slideViewPr>
    <p:cSldViewPr>
      <p:cViewPr varScale="1">
        <p:scale>
          <a:sx n="53" d="100"/>
          <a:sy n="53" d="100"/>
        </p:scale>
        <p:origin x="54" y="333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0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7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1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6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3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5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0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1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7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4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65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6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6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18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87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6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5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1257300"/>
            <a:ext cx="10515600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6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（七）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2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4005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219200" y="448847"/>
            <a:ext cx="2287621" cy="1714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75847"/>
            <a:ext cx="1143809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灵</a:t>
            </a:r>
            <a:endParaRPr lang="en-US" sz="8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8690" y="448847"/>
            <a:ext cx="2287621" cy="1714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66800" y="4865733"/>
            <a:ext cx="528287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体贴肉体的就是死</a:t>
            </a:r>
            <a:endParaRPr lang="en-US" altLang="zh-CN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5638" y="2732430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Down Arrow 19"/>
          <p:cNvSpPr/>
          <p:nvPr/>
        </p:nvSpPr>
        <p:spPr>
          <a:xfrm flipV="1">
            <a:off x="4496095" y="2202618"/>
            <a:ext cx="567763" cy="62213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03417" y="448847"/>
            <a:ext cx="3002383" cy="2306265"/>
            <a:chOff x="4465217" y="1181100"/>
            <a:chExt cx="3002383" cy="2306265"/>
          </a:xfrm>
        </p:grpSpPr>
        <p:sp>
          <p:nvSpPr>
            <p:cNvPr id="14" name="Oval 13"/>
            <p:cNvSpPr/>
            <p:nvPr/>
          </p:nvSpPr>
          <p:spPr>
            <a:xfrm>
              <a:off x="5179979" y="1181100"/>
              <a:ext cx="2287621" cy="17145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05273" y="1308100"/>
              <a:ext cx="10765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2735841" flipV="1">
              <a:off x="4805000" y="2579819"/>
              <a:ext cx="567763" cy="124733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https://lh5.ggpht.com/wvtpur67SNDxYqHeiH4VwzX9Ga7voyhRPQ4_Wz1MY6Wn3ZTZZcLzIInLB_oCJKAfYOo=w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76" y="2215051"/>
            <a:ext cx="597268" cy="5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91000" y="649408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52047"/>
            <a:ext cx="1143810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5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6258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219200" y="1181100"/>
            <a:ext cx="2287621" cy="1714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308100"/>
            <a:ext cx="1143809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灵</a:t>
            </a:r>
            <a:endParaRPr lang="en-US" sz="8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8690" y="1181100"/>
            <a:ext cx="2287621" cy="1714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1384300"/>
            <a:ext cx="1143810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5638" y="3464683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www.clker.com/cliparts/d/Y/k/y/L/s/turn-i-t-on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90" y="2825265"/>
            <a:ext cx="541578" cy="59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2061531" y="2987261"/>
            <a:ext cx="567763" cy="62213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03417" y="1181100"/>
            <a:ext cx="3002383" cy="2306265"/>
            <a:chOff x="4465217" y="1181100"/>
            <a:chExt cx="3002383" cy="2306265"/>
          </a:xfrm>
        </p:grpSpPr>
        <p:grpSp>
          <p:nvGrpSpPr>
            <p:cNvPr id="3" name="Group 2"/>
            <p:cNvGrpSpPr/>
            <p:nvPr/>
          </p:nvGrpSpPr>
          <p:grpSpPr>
            <a:xfrm>
              <a:off x="5179979" y="1181100"/>
              <a:ext cx="2287621" cy="1714500"/>
              <a:chOff x="5179979" y="1181100"/>
              <a:chExt cx="2287621" cy="17145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179979" y="1181100"/>
                <a:ext cx="2287621" cy="171450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705273" y="1308100"/>
                <a:ext cx="107652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0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体</a:t>
                </a:r>
                <a:endParaRPr lang="en-US" sz="8000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1" name="Down Arrow 20"/>
            <p:cNvSpPr/>
            <p:nvPr/>
          </p:nvSpPr>
          <p:spPr>
            <a:xfrm rot="2735841" flipV="1">
              <a:off x="4805000" y="2579819"/>
              <a:ext cx="567763" cy="124733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91000" y="1381661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91000" y="1381660"/>
            <a:ext cx="1143810" cy="2175345"/>
            <a:chOff x="4191000" y="1381660"/>
            <a:chExt cx="1143810" cy="2175345"/>
          </a:xfrm>
        </p:grpSpPr>
        <p:sp>
          <p:nvSpPr>
            <p:cNvPr id="20" name="Down Arrow 19"/>
            <p:cNvSpPr/>
            <p:nvPr/>
          </p:nvSpPr>
          <p:spPr>
            <a:xfrm flipV="1">
              <a:off x="4496095" y="2934871"/>
              <a:ext cx="567763" cy="62213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1381660"/>
              <a:ext cx="1143810" cy="132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3601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体贴圣灵的就是生命平安</a:t>
            </a:r>
            <a:endParaRPr lang="en-US" altLang="zh-CN" sz="4800" b="1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3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6258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19200" y="11811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336600"/>
                  </a:solidFill>
                  <a:effectLst>
                    <a:glow rad="127000">
                      <a:schemeClr val="tx1"/>
                    </a:glow>
                  </a:effectLst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solidFill>
                  <a:srgbClr val="336600"/>
                </a:solidFill>
                <a:effectLst>
                  <a:glow rad="127000">
                    <a:schemeClr val="tx1"/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336600"/>
                  </a:solidFill>
                  <a:effectLst>
                    <a:glow rad="127000">
                      <a:schemeClr val="tx1"/>
                    </a:glow>
                  </a:effectLst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solidFill>
                  <a:srgbClr val="336600"/>
                </a:solidFill>
                <a:effectLst>
                  <a:glow rad="127000">
                    <a:schemeClr val="tx1"/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95635" y="2933700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5635" y="3543300"/>
            <a:ext cx="4369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心相信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的话语</a:t>
            </a:r>
            <a:endParaRPr 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61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6258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19200" y="11811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336600"/>
                  </a:solidFill>
                  <a:effectLst>
                    <a:glow rad="127000">
                      <a:schemeClr val="bg1">
                        <a:lumMod val="75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solidFill>
                  <a:srgbClr val="336600"/>
                </a:solidFill>
                <a:effectLst>
                  <a:glow rad="127000">
                    <a:schemeClr val="bg1">
                      <a:lumMod val="75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  <a:effectLst>
              <a:glow rad="139700">
                <a:srgbClr val="3366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9900"/>
                  </a:solidFill>
                  <a:effectLst>
                    <a:glow rad="127000">
                      <a:schemeClr val="bg1">
                        <a:lumMod val="65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solidFill>
                  <a:srgbClr val="009900"/>
                </a:solidFill>
                <a:effectLst>
                  <a:glow rad="127000">
                    <a:schemeClr val="bg1">
                      <a:lumMod val="65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95635" y="2857500"/>
            <a:ext cx="43697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55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</a:t>
            </a:r>
            <a:endParaRPr lang="en-US" altLang="zh-CN" sz="55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5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的话语</a:t>
            </a:r>
            <a:endParaRPr lang="en-US" sz="55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5635" y="4533900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心相信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的话语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0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心意更新</a:t>
            </a:r>
            <a:endParaRPr lang="en-US" altLang="zh-CN" sz="4800" b="1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91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724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5:10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以色列人在吉甲安营。正月十四日晚上，在耶利哥的平原守逾越节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6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5:11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逾越节的次日，他们就吃了那地的出产；正当那日吃无酵饼和烘的榖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6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66086" y="762264"/>
            <a:ext cx="463031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西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2:11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你们在他里面也受了不是人手所行的割礼，乃是基督使你们脱去肉体情慾的割礼</a:t>
            </a:r>
            <a:r>
              <a:rPr lang="zh-CN" altLang="en-US" sz="32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5:24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凡属基督耶稣的人，是已经把肉体连肉体的邪情私慾同钉在十字架上了。</a:t>
            </a:r>
            <a:endParaRPr lang="zh-CN" altLang="en-US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8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724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5:12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他们吃了那地的出产，第二日吗哪就止住了，以色列人也不再有吗哪了。那一年，他们却吃迦南地的出产。</a:t>
            </a:r>
            <a:endParaRPr lang="zh-CN" altLang="en-US" sz="36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66086" y="762264"/>
            <a:ext cx="4630314" cy="4000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6:32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6:33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因为神的粮就是那从天上降下来、赐生命给世界的。</a:t>
            </a:r>
            <a:endParaRPr lang="zh-CN" altLang="en-US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2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724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5:12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他们吃了那地的出产，第二日吗哪就止住了，以色列人也不再有吗哪了。那一年，他们却吃迦南地的出产。</a:t>
            </a:r>
            <a:endParaRPr lang="zh-CN" altLang="en-US" sz="36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66086" y="762264"/>
            <a:ext cx="4497120" cy="4000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来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6:4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论到那些已经蒙了光照、尝过天恩的滋味、又于圣灵有分，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6:5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并尝过神善道的滋味、觉悟来世权能的</a:t>
            </a:r>
            <a:r>
              <a:rPr lang="zh-CN" altLang="en-US" sz="32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en-US" altLang="zh-CN" sz="32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77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724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5:12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他们吃了那地的出产，第二日吗哪就止住了，以色列人也不再有吗哪了。那一年，他们却吃迦南地的出产。</a:t>
            </a:r>
            <a:endParaRPr lang="zh-CN" altLang="en-US" sz="36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66086" y="762264"/>
            <a:ext cx="4630314" cy="4000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5:22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圣灵所结的果子，就是仁爱、喜乐、和平、忍耐、恩慈、良善、信实、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5:23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温柔、节制。这样的事没有律法禁止。</a:t>
            </a:r>
            <a:endParaRPr lang="zh-CN" altLang="en-US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724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5:13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约书亚靠近耶利哥的时候，举目观看，不料，有一个人手里有拔出来的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刀 </a:t>
            </a:r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(sword)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对面站立。约书亚到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他那里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，问他说：你是帮助我们呢，是帮助我们敌人呢？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66086" y="762264"/>
            <a:ext cx="4630314" cy="4000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弗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6:17 </a:t>
            </a:r>
            <a:r>
              <a:rPr lang="en-US" altLang="zh-CN" sz="32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32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圣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灵的宝剑，就是神的</a:t>
            </a:r>
            <a:r>
              <a:rPr lang="zh-CN" altLang="en-US" sz="32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道</a:t>
            </a:r>
            <a:r>
              <a:rPr lang="en-US" altLang="zh-CN" sz="32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…</a:t>
            </a:r>
          </a:p>
          <a:p>
            <a:endParaRPr lang="en-US" altLang="zh-CN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启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1:16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他右手拿着七星，从他口中出来一把两刃的利剑；面貌如同烈日放光。</a:t>
            </a:r>
            <a:endParaRPr lang="zh-CN" altLang="en-US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86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724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5:13 </a:t>
            </a:r>
            <a:r>
              <a:rPr lang="zh-CN" altLang="en-US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约书亚靠近耶利哥的时候，举目观看，不料，有一个人手里有拔出来的刀 </a:t>
            </a:r>
            <a:r>
              <a:rPr lang="en-US" altLang="zh-CN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(sword)</a:t>
            </a:r>
            <a:r>
              <a:rPr lang="zh-CN" altLang="en-US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，对面站立。约书亚到他那里，问他说：你是帮助我们呢，是帮助我们敌人呢？</a:t>
            </a:r>
            <a:endParaRPr lang="zh-CN" altLang="en-US" sz="36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66086" y="762264"/>
            <a:ext cx="4630314" cy="4000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帖后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2:8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那时这不法的人必显露出来。主耶稣要用口中的气灭绝他，用降临的荣光废掉他</a:t>
            </a:r>
            <a:r>
              <a:rPr lang="zh-CN" altLang="en-US" sz="3200" b="1" dirty="0" smtClean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11:4 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却要以公义审判贫穷人，以正直判断世上的谦卑人，以口中的杖击打世界，以嘴里的气杀戮恶人。</a:t>
            </a:r>
            <a:endParaRPr lang="zh-CN" altLang="en-US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37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farm2.staticflickr.com/1364/5142241828_ef0a48bb6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"/>
            <a:ext cx="5181600" cy="5430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8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5:14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他回答说：不是的，我来是要作耶和华军队的元帅。约书亚就俯伏在地下拜，说：我主有甚么话吩咐仆人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6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5:15 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耶和华军队的元帅对约书亚说：把你脚上的鞋脱下来，因为你所站的地方是圣的。约书亚就照着行了。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0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耶利哥的城门因以色列人就关得严紧，无人出入。</a:t>
            </a:r>
          </a:p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6:2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耶和华晓谕约书亚说：看哪，我已经把耶利哥和耶利哥的王，并大能的勇士，都交在你手中。</a:t>
            </a:r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6:3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你们的一切兵丁要围绕这城，一日围绕一次，六日都要这样行。</a:t>
            </a:r>
          </a:p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6:4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七个祭司要拿七个羊角走在约柜前。到第七日，你们要绕城七次，祭司也要吹角。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6:5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他们吹的角声拖长，你们听见角声，众百姓要大声呼喊，城墙就必塌陷，各人都要往前直上。</a:t>
            </a:r>
          </a:p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6:6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嫩的儿子约书亚召了祭司来，吩咐他们说：你们抬起约柜来，要有七个祭司拿七个羊角走在耶和华的约柜前；</a:t>
            </a:r>
          </a:p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6:7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又对百姓说：你们前去绕城，带兵器的要走在耶和华的约柜前。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6:8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约书亚对百姓说完了话，七个祭司拿七个羊角走在耶和华面前吹角；耶和华的约柜在他们后面跟随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6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6:9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带兵器的走在吹角的祭司前面，后队随着约柜行。祭司一面走一面吹。</a:t>
            </a:r>
          </a:p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6:10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约书亚吩咐百姓说：你们不可呼喊，不可出声，连一句话也不可出你们的口，等到我吩咐你们呼喊的日子，那时纔可以呼喊。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6:11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这样，他使耶和华的约柜绕城，把城绕了一次；众人回到营里，就在营里住宿。</a:t>
            </a:r>
          </a:p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6:12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约书亚清早起来，祭司又抬起耶和华的约柜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6:13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七个祭司拿七个羊角在耶和华的约柜前，时常行走吹角；带兵器的在他们前面走，后队随着耶和华的约柜行。祭司一面走一面吹。</a:t>
            </a:r>
          </a:p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6:14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第二日，众人把城绕了一次，就回营里去。六日都是这样行。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8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6:15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第七日清早，黎明的时候，他们起来，照样绕城七次；惟独这日把城绕了七次。</a:t>
            </a:r>
          </a:p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6:16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到了第七次，祭司吹角的时候，约书亚吩咐百姓说：呼喊罢，因为耶和华已经把城交给你们了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！</a:t>
            </a:r>
            <a:endParaRPr lang="en-US" altLang="zh-CN" sz="36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6:17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这城和其中所有的都要在耶和华面前毁灭；只有妓女喇合与他家中所有的可以存活，因为他隐藏了我们所打发的使者。</a:t>
            </a:r>
          </a:p>
          <a:p>
            <a:endParaRPr lang="zh-CN" altLang="en-US" sz="3600" b="1" dirty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6:18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至于你们，务要谨慎，不可取那当灭的物，恐怕你们取了那当灭的物就连累以色列的全营，使全营受咒诅。</a:t>
            </a:r>
          </a:p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6:19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唯有金子、银子，和铜铁的器皿都要归耶和华为圣，必入耶和华的库中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6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6:20 </a:t>
            </a:r>
            <a:r>
              <a:rPr lang="zh-CN" altLang="en-US" sz="36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于是百姓呼喊，祭司也吹角。百姓听见角声，便大声呼喊，城墙就塌陷，百姓便上去进城，各人往前直上，将城夺取。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http://www.fuyinchina.com/pics/02/07/a04.jpg"/>
          <p:cNvPicPr>
            <a:picLocks noChangeAspect="1" noChangeArrowheads="1"/>
          </p:cNvPicPr>
          <p:nvPr/>
        </p:nvPicPr>
        <p:blipFill>
          <a:blip r:embed="rId3" cstate="print"/>
          <a:srcRect l="41333"/>
          <a:stretch>
            <a:fillRect/>
          </a:stretch>
        </p:blipFill>
        <p:spPr bwMode="auto">
          <a:xfrm>
            <a:off x="609600" y="876301"/>
            <a:ext cx="3581400" cy="4578494"/>
          </a:xfrm>
          <a:prstGeom prst="rect">
            <a:avLst/>
          </a:prstGeom>
          <a:noFill/>
        </p:spPr>
      </p:pic>
      <p:pic>
        <p:nvPicPr>
          <p:cNvPr id="38914" name="Picture 2" descr="http://chrisqueen.files.wordpress.com/2011/10/roc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876300"/>
            <a:ext cx="3429000" cy="458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 descr="http://www.fuyinchina.com/pics/02/33/b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974" y="792899"/>
            <a:ext cx="3581400" cy="4775200"/>
          </a:xfrm>
          <a:prstGeom prst="rect">
            <a:avLst/>
          </a:prstGeom>
          <a:noFill/>
        </p:spPr>
      </p:pic>
      <p:pic>
        <p:nvPicPr>
          <p:cNvPr id="9" name="Picture 2" descr="http://www.fuyinchina.com/pics/06/21/b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814434"/>
            <a:ext cx="3511826" cy="4682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4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5300"/>
            <a:ext cx="83989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95773"/>
            <a:ext cx="3516923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7695"/>
            <a:ext cx="3166246" cy="3108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429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6:11 </a:t>
            </a:r>
            <a:r>
              <a:rPr lang="zh-CN" altLang="en-US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要穿戴神所赐的全副军装，就能抵挡魔鬼的诡计。</a:t>
            </a:r>
            <a:r>
              <a:rPr lang="en-US" altLang="zh-CN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6:12 </a:t>
            </a:r>
            <a:r>
              <a:rPr lang="zh-CN" altLang="en-US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因我们并不是与属血气的争战（原文作摔跤；下同），乃是与那些执政的、掌权的、管辖这幽暗世界的，以及天空属灵气的恶魔争战。</a:t>
            </a:r>
            <a:endParaRPr lang="en-US" sz="28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3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95773"/>
            <a:ext cx="3516923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7695"/>
            <a:ext cx="3166246" cy="3108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429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6:11 </a:t>
            </a:r>
            <a:r>
              <a:rPr lang="zh-CN" altLang="en-US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要穿戴神所赐的全副军装，就能</a:t>
            </a:r>
            <a:r>
              <a:rPr lang="zh-CN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抵挡魔鬼的诡计</a:t>
            </a:r>
            <a:r>
              <a:rPr lang="zh-CN" altLang="en-US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6:12 </a:t>
            </a:r>
            <a:r>
              <a:rPr lang="zh-CN" altLang="en-US" sz="2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因我们并不是与属血气的争战（原文作摔跤；下同），乃是与那些执政的、掌权的、管辖这幽暗世界的，以及天空属灵气的恶魔争战。</a:t>
            </a:r>
            <a:endParaRPr lang="en-US" sz="28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7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"/>
            <a:ext cx="495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林后10:3 因为我们虽然在血气中行事，却不凭着血气争战。10:4 我们争战的兵器本不是属血气的，乃是在神面前有能力，可以攻破</a:t>
            </a:r>
            <a:r>
              <a:rPr lang="en-US" sz="3200" b="1" dirty="0">
                <a:solidFill>
                  <a:srgbClr val="FF0000"/>
                </a:solidFill>
              </a:rPr>
              <a:t>坚固的营垒</a:t>
            </a:r>
            <a:r>
              <a:rPr lang="en-US" sz="3200" b="1" dirty="0">
                <a:solidFill>
                  <a:srgbClr val="FFFF00"/>
                </a:solidFill>
              </a:rPr>
              <a:t>，10:5 </a:t>
            </a:r>
            <a:r>
              <a:rPr lang="en-US" sz="3200" b="1" dirty="0" err="1">
                <a:solidFill>
                  <a:srgbClr val="FFFF00"/>
                </a:solidFill>
              </a:rPr>
              <a:t>将各样的计谋，各样拦阻人认识神的那些自高之事，一概攻破了，又将人所有的心意夺回，使他都顺服基督</a:t>
            </a:r>
            <a:r>
              <a:rPr lang="en-US" sz="3200" b="1" dirty="0">
                <a:solidFill>
                  <a:srgbClr val="FFFF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019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"/>
            <a:ext cx="495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林后10:3 因为我们虽然在血气中行事，却不凭着血气争战。10:4 我们争战的兵器本不是属血气的，乃是在神面前有能力，可以攻破坚固的营垒，10:5 </a:t>
            </a:r>
            <a:r>
              <a:rPr lang="en-US" sz="3200" b="1" dirty="0" err="1">
                <a:solidFill>
                  <a:srgbClr val="FFFF00"/>
                </a:solidFill>
              </a:rPr>
              <a:t>将</a:t>
            </a:r>
            <a:r>
              <a:rPr lang="en-US" sz="3200" b="1" dirty="0" err="1">
                <a:solidFill>
                  <a:srgbClr val="FF0000"/>
                </a:solidFill>
              </a:rPr>
              <a:t>各样的计谋</a:t>
            </a:r>
            <a:r>
              <a:rPr lang="en-US" sz="3200" b="1" dirty="0" err="1">
                <a:solidFill>
                  <a:srgbClr val="FFFF00"/>
                </a:solidFill>
              </a:rPr>
              <a:t>，各样拦阻人认识神的那些自高之事，一概攻破了，又将</a:t>
            </a:r>
            <a:r>
              <a:rPr lang="en-US" sz="3200" b="1" dirty="0" err="1">
                <a:solidFill>
                  <a:srgbClr val="FF0000"/>
                </a:solidFill>
              </a:rPr>
              <a:t>人所有的心意</a:t>
            </a:r>
            <a:r>
              <a:rPr lang="en-US" sz="3200" b="1" dirty="0" err="1">
                <a:solidFill>
                  <a:srgbClr val="FFFF00"/>
                </a:solidFill>
              </a:rPr>
              <a:t>夺回，使他都顺服基督</a:t>
            </a:r>
            <a:r>
              <a:rPr lang="en-US" sz="3200" b="1" dirty="0">
                <a:solidFill>
                  <a:srgbClr val="FFFF00"/>
                </a:solidFill>
              </a:rPr>
              <a:t>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71500"/>
            <a:ext cx="3429000" cy="43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9805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76547" y="10668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5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7770" y="2669289"/>
            <a:ext cx="880448" cy="7337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2985" y="3350383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Left-Right Arrow 51"/>
          <p:cNvSpPr/>
          <p:nvPr/>
        </p:nvSpPr>
        <p:spPr>
          <a:xfrm rot="5400000">
            <a:off x="1710371" y="2740076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Left-Right Arrow 55"/>
          <p:cNvSpPr/>
          <p:nvPr/>
        </p:nvSpPr>
        <p:spPr>
          <a:xfrm rot="5400000">
            <a:off x="4229203" y="2714745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Left-Right Arrow 56"/>
          <p:cNvSpPr/>
          <p:nvPr/>
        </p:nvSpPr>
        <p:spPr>
          <a:xfrm rot="7979851">
            <a:off x="5019514" y="2648098"/>
            <a:ext cx="1668299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2000" y="-38100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人心：真正的属灵战场</a:t>
            </a:r>
            <a:endParaRPr lang="zh-CN" altLang="en-US" sz="56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64795" y="3866001"/>
            <a:ext cx="6710103" cy="1670610"/>
            <a:chOff x="1282802" y="3930090"/>
            <a:chExt cx="6710103" cy="1670610"/>
          </a:xfrm>
        </p:grpSpPr>
        <p:sp>
          <p:nvSpPr>
            <p:cNvPr id="22" name="TextBox 21"/>
            <p:cNvSpPr txBox="1"/>
            <p:nvPr/>
          </p:nvSpPr>
          <p:spPr>
            <a:xfrm>
              <a:off x="1282802" y="4075066"/>
              <a:ext cx="436974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500" b="1" i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2500" b="1" i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心相信的话语</a:t>
              </a:r>
              <a:endParaRPr lang="en-US" sz="25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Picture 4" descr="http://fc06.deviantart.net/images/i/2003/4/c/a/Big_Devil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526" y="3930090"/>
              <a:ext cx="1690379" cy="167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eft-Right Arrow 23"/>
            <p:cNvSpPr/>
            <p:nvPr/>
          </p:nvSpPr>
          <p:spPr>
            <a:xfrm rot="11977005">
              <a:off x="4609808" y="4408251"/>
              <a:ext cx="1668299" cy="449724"/>
            </a:xfrm>
            <a:prstGeom prst="leftRightArrow">
              <a:avLst>
                <a:gd name="adj1" fmla="val 55104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9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6a06742e6f61cb8d58e0a4d89040f4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23f2f37f91dd957e48226f99848a2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8D572E-7B39-46E0-8EA6-9FC706D0C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B2B2A4-126B-415D-A354-09C5383CC56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2005</Words>
  <Application>Microsoft Office PowerPoint</Application>
  <PresentationFormat>On-screen Show (16:10)</PresentationFormat>
  <Paragraphs>98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Microsoft YaHei</vt:lpstr>
      <vt:lpstr>Microsoft YaHei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230</cp:revision>
  <dcterms:created xsi:type="dcterms:W3CDTF">2012-03-04T20:46:38Z</dcterms:created>
  <dcterms:modified xsi:type="dcterms:W3CDTF">2015-06-28T12:10:40Z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