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576" r:id="rId6"/>
    <p:sldId id="546" r:id="rId7"/>
    <p:sldId id="581" r:id="rId8"/>
    <p:sldId id="550" r:id="rId9"/>
    <p:sldId id="599" r:id="rId10"/>
    <p:sldId id="598" r:id="rId11"/>
    <p:sldId id="597" r:id="rId12"/>
    <p:sldId id="545" r:id="rId13"/>
    <p:sldId id="547" r:id="rId14"/>
    <p:sldId id="548" r:id="rId15"/>
    <p:sldId id="549" r:id="rId16"/>
    <p:sldId id="551" r:id="rId17"/>
    <p:sldId id="553" r:id="rId18"/>
    <p:sldId id="552" r:id="rId19"/>
    <p:sldId id="554" r:id="rId20"/>
    <p:sldId id="600" r:id="rId21"/>
    <p:sldId id="592" r:id="rId22"/>
    <p:sldId id="591" r:id="rId23"/>
    <p:sldId id="594" r:id="rId24"/>
    <p:sldId id="595" r:id="rId25"/>
    <p:sldId id="593" r:id="rId26"/>
    <p:sldId id="566" r:id="rId27"/>
    <p:sldId id="587" r:id="rId28"/>
    <p:sldId id="565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2881" autoAdjust="0"/>
  </p:normalViewPr>
  <p:slideViewPr>
    <p:cSldViewPr>
      <p:cViewPr>
        <p:scale>
          <a:sx n="78" d="100"/>
          <a:sy n="78" d="100"/>
        </p:scale>
        <p:origin x="-1096" y="-69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-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7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9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2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61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2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5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9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（五）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18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尼 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2:12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我夜间起来，有几个人也一同起来；但　</a:t>
            </a:r>
            <a:r>
              <a:rPr lang="zh-CN" altLang="en-US" sz="3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神使我心里要为耶路撒冷做甚么事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，我并没有告诉人。除了我骑的牲口以外，也没有别的牲口在我那里。 </a:t>
            </a:r>
            <a:endParaRPr lang="en-US" altLang="zh-CN" sz="31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1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Neh</a:t>
            </a:r>
            <a:r>
              <a:rPr lang="en-US" altLang="zh-CN" sz="31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2:12 And I arose in the night, I and some few men with me; neither told I </a:t>
            </a:r>
            <a:r>
              <a:rPr lang="en-US" altLang="zh-CN" sz="31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any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man </a:t>
            </a:r>
            <a:r>
              <a:rPr lang="en-US" altLang="zh-CN" sz="3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what my God had put in my heart to do at Jerusalem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: neither </a:t>
            </a:r>
            <a:r>
              <a:rPr lang="en-US" altLang="zh-CN" sz="31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was there any 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beast with me, save the beast that I rode upon.</a:t>
            </a:r>
            <a:endParaRPr lang="zh-CN" altLang="en-US" sz="31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可以被神的灵感动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69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3400" b="1" dirty="0" smtClean="0">
                <a:latin typeface="微软雅黑" pitchFamily="34" charset="-122"/>
                <a:ea typeface="微软雅黑" pitchFamily="34" charset="-122"/>
              </a:rPr>
              <a:t>21:1-2 </a:t>
            </a:r>
            <a:r>
              <a:rPr lang="zh-CN" altLang="en-US" sz="3400" b="1" dirty="0" smtClean="0">
                <a:latin typeface="微软雅黑" pitchFamily="34" charset="-122"/>
                <a:ea typeface="微软雅黑" pitchFamily="34" charset="-122"/>
              </a:rPr>
              <a:t>王的心在耶和华手中，好象陇沟的水随意流转。 人所行的，在自己眼中都看为正；唯有耶和华衡量人心。 </a:t>
            </a:r>
            <a:endParaRPr lang="en-US" altLang="zh-CN" sz="3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4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Prov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21:1-2 </a:t>
            </a:r>
            <a:r>
              <a:rPr lang="en-US" altLang="zh-CN" sz="3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 king's heart </a:t>
            </a:r>
            <a:r>
              <a:rPr lang="en-US" altLang="zh-CN" sz="3400" b="1" i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in the hand of the LORD, </a:t>
            </a:r>
            <a:r>
              <a:rPr lang="en-US" altLang="zh-CN" sz="3400" b="1" i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as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the rivers of water: he </a:t>
            </a:r>
            <a:r>
              <a:rPr lang="en-US" altLang="zh-CN" sz="34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turneth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it whithersoever he will. Every way of a man </a:t>
            </a:r>
            <a:r>
              <a:rPr lang="en-US" altLang="zh-CN" sz="3400" b="1" i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right in his own eyes: but the LORD </a:t>
            </a:r>
            <a:r>
              <a:rPr lang="en-US" altLang="zh-CN" sz="34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pondereth</a:t>
            </a:r>
            <a:r>
              <a:rPr lang="en-US" altLang="zh-CN" sz="3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the hearts. </a:t>
            </a:r>
            <a:endParaRPr lang="zh-CN" altLang="en-US" sz="3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可以被神的灵感动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27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14300"/>
            <a:ext cx="6050604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latin typeface="微软雅黑" pitchFamily="34" charset="-122"/>
                <a:ea typeface="微软雅黑" pitchFamily="34" charset="-122"/>
              </a:rPr>
              <a:t>邪灵想占据之地</a:t>
            </a:r>
            <a:endParaRPr lang="en-US" altLang="zh-CN" sz="56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www.beltbucklesusa.com/images/Belt_Buckles/Miscellaneous/B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5791200" cy="4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2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申 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29:18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惟恐你们中间，或男或女，或族长或支派长，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今日心里偏离耶和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们的　神，去事奉那些国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的神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又怕你们中间有恶根生出苦菜和茵蔯来，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Deut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29:18 Lest there should be among you man, or woman, or family, or tribe, 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whose heart </a:t>
            </a:r>
            <a:r>
              <a:rPr lang="en-US" altLang="zh-CN" sz="32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turneth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away this day from the LORD our God, to go </a:t>
            </a:r>
            <a:r>
              <a:rPr lang="en-US" altLang="zh-CN" sz="3200" b="1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serve the gods of these nations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; lest there should be among you a root that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beareth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gall and wormwood;</a:t>
            </a:r>
            <a:endParaRPr lang="zh-CN" altLang="en-US" sz="32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336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邪灵想占据之地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47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11:3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所罗门有妃七百，都是公主；还有嫔叁百。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这些妃嫔诱惑他的心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。 </a:t>
            </a:r>
            <a:r>
              <a:rPr lang="en-US" altLang="zh-CN" sz="4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1Kgs </a:t>
            </a:r>
            <a:r>
              <a:rPr lang="en-US" altLang="zh-CN" sz="4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11:3 And he had seven hundred wives, princesses, and three hundred concubines: and </a:t>
            </a:r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his wives turned away his heart</a:t>
            </a:r>
            <a:r>
              <a:rPr lang="en-US" altLang="zh-CN" sz="4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endParaRPr lang="zh-CN" altLang="en-US" sz="4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336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邪灵想占据之地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63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3800" b="1" dirty="0">
                <a:latin typeface="微软雅黑" pitchFamily="34" charset="-122"/>
                <a:ea typeface="微软雅黑" pitchFamily="34" charset="-122"/>
              </a:rPr>
              <a:t>14:3 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人子啊，</a:t>
            </a:r>
            <a:r>
              <a:rPr lang="zh-CN" altLang="en-US" sz="3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这些人已将他们的假神接到心里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，把陷于罪的绊脚石放在面前，我岂能丝毫被他们求问么？ </a:t>
            </a:r>
            <a:r>
              <a:rPr lang="zh-CN" altLang="en-US" sz="3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8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Ezek</a:t>
            </a:r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14:3 Son of man, </a:t>
            </a:r>
            <a:r>
              <a:rPr lang="en-US" altLang="zh-CN" sz="3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these men have set up their idols in their heart</a:t>
            </a:r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and put the </a:t>
            </a:r>
            <a:r>
              <a:rPr lang="en-US" altLang="zh-CN" sz="38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stumblingblock</a:t>
            </a:r>
            <a:r>
              <a:rPr lang="en-US" altLang="zh-CN" sz="3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of their iniquity before their face: should I be enquired of at all by them?</a:t>
            </a:r>
            <a:endParaRPr lang="zh-CN" altLang="en-US" sz="3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336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邪灵想占据之地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61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14300"/>
            <a:ext cx="6050604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5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56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灵与人心</a:t>
            </a:r>
            <a:endParaRPr lang="en-US" altLang="zh-CN" sz="5600" b="1" kern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kzlam36.files.wordpress.com/2010/12/holy-spirit-of-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4900"/>
            <a:ext cx="6019800" cy="44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5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亚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4:6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他对我说：这是耶和华指示所罗巴伯的。万军之耶和华说：不是倚靠势力，不是倚靠才能，乃是倚靠我的灵方能成事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sz="4000" b="1" dirty="0"/>
              <a:t>Then he answered and </a:t>
            </a:r>
            <a:r>
              <a:rPr lang="en-US" sz="4000" b="1" dirty="0" err="1"/>
              <a:t>spake</a:t>
            </a:r>
            <a:r>
              <a:rPr lang="en-US" sz="4000" b="1" dirty="0"/>
              <a:t> unto me, saying, This </a:t>
            </a:r>
            <a:r>
              <a:rPr lang="en-US" sz="4000" b="1" i="1" dirty="0"/>
              <a:t>is</a:t>
            </a:r>
            <a:r>
              <a:rPr lang="en-US" sz="4000" b="1" dirty="0"/>
              <a:t> the word of the LORD unto Zerubbabel, saying, Not by might, nor by power, but by my spirit, </a:t>
            </a:r>
            <a:r>
              <a:rPr lang="en-US" sz="4000" b="1" dirty="0" err="1"/>
              <a:t>saith</a:t>
            </a:r>
            <a:r>
              <a:rPr lang="en-US" sz="4000" b="1" dirty="0"/>
              <a:t> the LORD of hosts.</a:t>
            </a:r>
            <a:endParaRPr lang="zh-CN" altLang="en-US" sz="40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2209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63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诗 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104:30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你发出你的灵，它们便受造；你使地面更换为新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Thou </a:t>
            </a:r>
            <a:r>
              <a:rPr lang="en-US" altLang="zh-CN" sz="4000" b="1" dirty="0" err="1">
                <a:latin typeface="微软雅黑" pitchFamily="34" charset="-122"/>
                <a:ea typeface="微软雅黑" pitchFamily="34" charset="-122"/>
              </a:rPr>
              <a:t>sendest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 forth thy spirit, they are created: and thou </a:t>
            </a:r>
            <a:r>
              <a:rPr lang="en-US" altLang="zh-CN" sz="4000" b="1" dirty="0" err="1">
                <a:latin typeface="微软雅黑" pitchFamily="34" charset="-122"/>
                <a:ea typeface="微软雅黑" pitchFamily="34" charset="-122"/>
              </a:rPr>
              <a:t>renewest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 the face of the earth.</a:t>
            </a:r>
            <a:endParaRPr lang="zh-CN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2209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的灵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25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32:15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等到圣灵从上浇灌我们，旷野就变为肥田，肥田看如树林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Until 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the spirit be poured upon us from on high, and the wilderness be a fruitful field, and the fruitful field be counted for a forest.</a:t>
            </a:r>
            <a:endParaRPr lang="zh-CN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2209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的灵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901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guim.co.uk/sys-images/Guardian/Pix/pictures/2013/6/19/1371660069263/Couple-in-heart-shape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humbs.dreamstime.com/x/heart-emotion-faces-joy-sadness-masks-123149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/>
        </p:blipFill>
        <p:spPr bwMode="auto">
          <a:xfrm rot="2069879">
            <a:off x="7133597" y="389503"/>
            <a:ext cx="1594802" cy="2006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e Heart 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/>
        </p:blipFill>
        <p:spPr bwMode="auto">
          <a:xfrm>
            <a:off x="228600" y="2857499"/>
            <a:ext cx="3581400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633229"/>
            <a:ext cx="5029200" cy="2828925"/>
          </a:xfrm>
          <a:prstGeom prst="rect">
            <a:avLst/>
          </a:prstGeom>
        </p:spPr>
      </p:pic>
      <p:pic>
        <p:nvPicPr>
          <p:cNvPr id="7" name="Picture 2" descr="http://alextimes.com/wp-content/uploads/2014/02/hands-hi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256"/>
            <a:ext cx="2811380" cy="1834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162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800" b="1" dirty="0" smtClean="0">
                <a:latin typeface="微软雅黑" pitchFamily="34" charset="-122"/>
                <a:ea typeface="微软雅黑" pitchFamily="34" charset="-122"/>
              </a:rPr>
              <a:t>珥 </a:t>
            </a:r>
            <a:r>
              <a:rPr lang="en-US" altLang="zh-CN" sz="3800" b="1" dirty="0" smtClean="0">
                <a:latin typeface="微软雅黑" pitchFamily="34" charset="-122"/>
                <a:ea typeface="微软雅黑" pitchFamily="34" charset="-122"/>
              </a:rPr>
              <a:t>2:28 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以后，我要将我的灵浇灌凡有血气的。你们的儿女要说预言；你们的老年人要做异梦，少年人要见异象。</a:t>
            </a:r>
            <a:r>
              <a:rPr lang="en-US" altLang="zh-CN" sz="3800" b="1" dirty="0">
                <a:latin typeface="微软雅黑" pitchFamily="34" charset="-122"/>
                <a:ea typeface="微软雅黑" pitchFamily="34" charset="-122"/>
              </a:rPr>
              <a:t>2:29 </a:t>
            </a:r>
            <a:r>
              <a:rPr lang="zh-CN" altLang="en-US" sz="3800" b="1" dirty="0">
                <a:latin typeface="微软雅黑" pitchFamily="34" charset="-122"/>
                <a:ea typeface="微软雅黑" pitchFamily="34" charset="-122"/>
              </a:rPr>
              <a:t>在那些日子，我要将我的灵浇灌我的仆人和使女。</a:t>
            </a:r>
            <a:endParaRPr lang="zh-CN" altLang="en-US" sz="38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096000" y="3466885"/>
            <a:ext cx="2895600" cy="217942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2209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的灵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113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1:2-3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地是空虚混沌，渊面黑暗；　神的灵运行在水面上。神说：要有光，就有了光。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And the earth was without form, and void; and darkness was upon the face of the deep. And the Spirit of God moved upon the face of the waters. And God said, Let there be light: and there was light.</a:t>
            </a:r>
            <a:endParaRPr lang="zh-CN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4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神的话与神的灵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12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林后 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3:3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你们明显是基督的信，藉着我们修成的。不是用墨写的，乃是用永生神的灵写的；不是写在石版上，乃是写在心版上。 </a:t>
            </a:r>
            <a:r>
              <a:rPr lang="en-US" altLang="zh-CN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2Cor </a:t>
            </a: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3:3 </a:t>
            </a:r>
            <a:r>
              <a:rPr lang="en-US" altLang="zh-CN" sz="36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Forasmuch as ye are </a:t>
            </a: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manifestly declared to be the epistle of Christ ministered by us, written not with ink, but with the Spirit of the living God; not in tables of stone, but in fleshy tables of the heart.  </a:t>
            </a:r>
            <a:endParaRPr lang="zh-CN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4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神的话与神的灵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7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3300" b="1" dirty="0">
                <a:latin typeface="微软雅黑" pitchFamily="34" charset="-122"/>
                <a:ea typeface="微软雅黑" pitchFamily="34" charset="-122"/>
              </a:rPr>
              <a:t>3:16 </a:t>
            </a:r>
            <a:r>
              <a:rPr lang="zh-CN" altLang="en-US" sz="3300" b="1" dirty="0">
                <a:latin typeface="微软雅黑" pitchFamily="34" charset="-122"/>
                <a:ea typeface="微软雅黑" pitchFamily="34" charset="-122"/>
              </a:rPr>
              <a:t>当用各样的智慧，把基督的道理丰丰富富的存在心里，（或作：当把基督的道理丰丰富富的存在心里，以各样的智慧），用诗章、颂词、灵歌，彼此教导，互相劝戒，心被恩感，歌颂神。 </a:t>
            </a:r>
            <a:r>
              <a:rPr lang="zh-CN" altLang="en-US" sz="33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33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3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Col 3:16 Let the word of Christ dwell in you richly in all wisdom; teaching and admonishing one another in psalms and hymns and spiritual songs, singing with grace in your hearts to the Lord. </a:t>
            </a:r>
            <a:endParaRPr lang="zh-CN" altLang="en-US" sz="33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13991"/>
            <a:ext cx="5943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用心与神（的灵）相交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4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84962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5:18-19 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不要醉酒，酒能使人放蕩；乃要被圣灵充满。 当用诗章、颂词、灵歌、彼此对说，口唱心和的赞美主。 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Eph</a:t>
            </a:r>
            <a:r>
              <a:rPr lang="en-US" altLang="zh-CN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5:18-19 And be not drunk with wine, wherein is excess; but be filled with the Spirit; Speaking to yourselves in psalms and hymns and spiritual songs, singing and making melody in your heart to the Lord; </a:t>
            </a:r>
            <a:endParaRPr lang="zh-CN" altLang="en-US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0" y="13991"/>
            <a:ext cx="5943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用心与神（的灵）相交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00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4200" b="1" dirty="0" smtClean="0"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200" b="1" dirty="0" smtClean="0"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200" b="1" dirty="0">
                <a:latin typeface="微软雅黑" pitchFamily="34" charset="-122"/>
                <a:ea typeface="微软雅黑" pitchFamily="34" charset="-122"/>
              </a:rPr>
              <a:t>要保守你心，胜过保守一切（或译：你要切切保守你心），因为一生的果效是由心发出。</a:t>
            </a:r>
            <a:endParaRPr lang="zh-CN" altLang="en-US" sz="4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20" y="3055296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920" y="3055296"/>
            <a:ext cx="384048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228600" y="3055296"/>
            <a:ext cx="1854320" cy="23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6670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  <p:extLst>
      <p:ext uri="{BB962C8B-B14F-4D97-AF65-F5344CB8AC3E}">
        <p14:creationId xmlns:p14="http://schemas.microsoft.com/office/powerpoint/2010/main" val="6481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箴 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23:26 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我儿，要将你的心归我；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你的眼目也要喜悦我的道路。</a:t>
            </a:r>
            <a:r>
              <a:rPr lang="en-US" altLang="zh-CN" sz="4400" b="1" dirty="0" smtClean="0">
                <a:latin typeface="微软雅黑" pitchFamily="34" charset="-122"/>
                <a:ea typeface="微软雅黑" pitchFamily="34" charset="-122"/>
              </a:rPr>
              <a:t>My </a:t>
            </a:r>
            <a:r>
              <a:rPr lang="en-US" altLang="zh-CN" sz="4400" b="1" dirty="0">
                <a:latin typeface="微软雅黑" pitchFamily="34" charset="-122"/>
                <a:ea typeface="微软雅黑" pitchFamily="34" charset="-122"/>
              </a:rPr>
              <a:t>son, give me thy heart, and let thine eyes observe my ways.</a:t>
            </a:r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神通过人心工作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248400" y="3612182"/>
            <a:ext cx="2743200" cy="20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撒上</a:t>
            </a:r>
            <a:r>
              <a:rPr lang="en-US" altLang="zh-CN" sz="4400" b="1" dirty="0">
                <a:latin typeface="微软雅黑" pitchFamily="34" charset="-122"/>
                <a:ea typeface="微软雅黑" pitchFamily="34" charset="-122"/>
              </a:rPr>
              <a:t>13:14 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现在你的王位必不长久。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耶和华已经寻着一个合他心意的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人（</a:t>
            </a:r>
            <a:r>
              <a:rPr lang="en-US" altLang="zh-CN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the LORD hath sought him a man after his own heart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立他作百姓的君，因为你没有遵守耶和华所吩咐你的。</a:t>
            </a:r>
            <a:endParaRPr lang="en-US" altLang="zh-CN" sz="4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神通过人心工作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1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撒上</a:t>
            </a:r>
            <a:r>
              <a:rPr lang="en-US" altLang="zh-CN" sz="4400" b="1" dirty="0">
                <a:latin typeface="微软雅黑" pitchFamily="34" charset="-122"/>
                <a:ea typeface="微软雅黑" pitchFamily="34" charset="-122"/>
              </a:rPr>
              <a:t>16:7 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耶和华却对撒母耳说：不要看他的外貌和他身材高大，我不拣选他。因为，耶和华不象人看人：人是看外貌；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耶和华是看内心。</a:t>
            </a:r>
            <a:endParaRPr lang="en-US" altLang="zh-CN" sz="4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神通过人心工作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248400" y="3612182"/>
            <a:ext cx="2743200" cy="20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400" b="1" dirty="0">
                <a:latin typeface="微软雅黑" pitchFamily="34" charset="-122"/>
                <a:ea typeface="微软雅黑" pitchFamily="34" charset="-122"/>
              </a:rPr>
              <a:t>8:39 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求你在天上你的居所垂听赦免。你是知道人心的，要照各人所行的待他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们（</a:t>
            </a:r>
            <a:r>
              <a:rPr lang="en-US" altLang="zh-CN" sz="4400" b="1" dirty="0">
                <a:latin typeface="微软雅黑" pitchFamily="34" charset="-122"/>
                <a:ea typeface="微软雅黑" pitchFamily="34" charset="-122"/>
              </a:rPr>
              <a:t>give to every man according to his ways</a:t>
            </a:r>
            <a:r>
              <a:rPr lang="zh-CN" altLang="en-US" sz="4400" b="1" dirty="0" smtClean="0">
                <a:latin typeface="微软雅黑" pitchFamily="34" charset="-122"/>
                <a:ea typeface="微软雅黑" pitchFamily="34" charset="-122"/>
              </a:rPr>
              <a:t>）（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唯有你知道世人的心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）。 </a:t>
            </a:r>
            <a:endParaRPr lang="en-US" altLang="zh-CN" sz="44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神通过人心工作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21" t="19122" r="3497" b="5908"/>
          <a:stretch/>
        </p:blipFill>
        <p:spPr>
          <a:xfrm>
            <a:off x="6248400" y="3612182"/>
            <a:ext cx="2743200" cy="20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14300"/>
            <a:ext cx="6050604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可以被神的灵感动</a:t>
            </a:r>
            <a:endParaRPr lang="en-US" altLang="zh-CN" sz="5600" b="1" kern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kzlam36.files.wordpress.com/2010/12/holy-spirit-of-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4900"/>
            <a:ext cx="6019800" cy="44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8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838" y="784962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撒上 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10:26-27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扫罗往基比亚回家去，有　</a:t>
            </a:r>
            <a:r>
              <a:rPr lang="zh-CN" altLang="en-US" sz="3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神感动的一群人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跟随他。 但有些匪徒说：这人怎能救我们呢？就藐视他，没有送他礼物；扫罗却不理会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1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1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1Sam</a:t>
            </a:r>
            <a:r>
              <a:rPr lang="zh-CN" altLang="en-US" sz="31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10:26-27 And Saul also went home to </a:t>
            </a:r>
            <a:r>
              <a:rPr lang="en-US" altLang="zh-CN" sz="31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Gibeah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; and there went with him a band of men, </a:t>
            </a:r>
            <a:r>
              <a:rPr lang="en-US" altLang="zh-CN" sz="3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whose hearts God had touched</a:t>
            </a:r>
            <a:r>
              <a:rPr lang="en-US" altLang="zh-CN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. But the children of Belial said, How shall this man save us? And they despised him, and brought him no presents. But he held his peace. </a:t>
            </a:r>
            <a:endParaRPr lang="zh-CN" altLang="en-US" sz="31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7400" y="13991"/>
            <a:ext cx="4953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可以被神的灵感动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68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6a06742e6f61cb8d58e0a4d89040f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23f2f37f91dd957e48226f99848a2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0E5D21-5973-47D4-9CC6-5BEC1DEBB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3530C0-5894-4B34-89DB-A644B9E19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0EC34-CA11-4EC5-BE7E-063AF1C8ACE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5669</TotalTime>
  <Words>865</Words>
  <Application>Microsoft Macintosh PowerPoint</Application>
  <PresentationFormat>On-screen Show (16:10)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237</cp:revision>
  <dcterms:created xsi:type="dcterms:W3CDTF">2012-03-04T20:46:38Z</dcterms:created>
  <dcterms:modified xsi:type="dcterms:W3CDTF">2015-06-14T22:54:13Z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