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566" r:id="rId6"/>
    <p:sldId id="567" r:id="rId7"/>
    <p:sldId id="581" r:id="rId8"/>
    <p:sldId id="582" r:id="rId9"/>
    <p:sldId id="569" r:id="rId10"/>
    <p:sldId id="568" r:id="rId11"/>
    <p:sldId id="554" r:id="rId12"/>
    <p:sldId id="564" r:id="rId13"/>
    <p:sldId id="565" r:id="rId14"/>
    <p:sldId id="563" r:id="rId15"/>
    <p:sldId id="583" r:id="rId16"/>
    <p:sldId id="584" r:id="rId17"/>
    <p:sldId id="579" r:id="rId18"/>
    <p:sldId id="550" r:id="rId19"/>
    <p:sldId id="559" r:id="rId20"/>
    <p:sldId id="556" r:id="rId21"/>
    <p:sldId id="558" r:id="rId22"/>
    <p:sldId id="561" r:id="rId23"/>
    <p:sldId id="562" r:id="rId24"/>
    <p:sldId id="560" r:id="rId25"/>
    <p:sldId id="575" r:id="rId26"/>
    <p:sldId id="574" r:id="rId27"/>
    <p:sldId id="576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B754E1-09A9-4059-B01A-1CABC9F840FE}">
          <p14:sldIdLst>
            <p14:sldId id="566"/>
            <p14:sldId id="567"/>
            <p14:sldId id="581"/>
            <p14:sldId id="582"/>
            <p14:sldId id="569"/>
            <p14:sldId id="568"/>
            <p14:sldId id="554"/>
            <p14:sldId id="564"/>
            <p14:sldId id="565"/>
            <p14:sldId id="563"/>
            <p14:sldId id="583"/>
            <p14:sldId id="584"/>
            <p14:sldId id="579"/>
            <p14:sldId id="550"/>
            <p14:sldId id="559"/>
            <p14:sldId id="556"/>
            <p14:sldId id="558"/>
            <p14:sldId id="561"/>
            <p14:sldId id="562"/>
            <p14:sldId id="560"/>
            <p14:sldId id="575"/>
            <p14:sldId id="574"/>
            <p14:sldId id="5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>
        <p:scale>
          <a:sx n="72" d="100"/>
          <a:sy n="72" d="100"/>
        </p:scale>
        <p:origin x="657" y="39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1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8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8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3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5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09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9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00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5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2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6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257300"/>
            <a:ext cx="10515600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6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96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96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53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撒下 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7:3 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拿单对王说：你可以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照你的心意而行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，因为耶和华与你同在。 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2Sam 7:3 And Nathan said to the king, Go, </a:t>
            </a:r>
            <a:r>
              <a:rPr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do all that is in thine heart</a:t>
            </a:r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; for the LORD is with thee. </a:t>
            </a:r>
            <a:endParaRPr lang="zh-CN" altLang="en-US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意愿所</a:t>
            </a: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在地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096000" y="3466885"/>
            <a:ext cx="2895600" cy="21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林后 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8:16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多谢</a:t>
            </a:r>
            <a:r>
              <a:rPr lang="zh-CN" altLang="en-US" sz="3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神，感动提多的心 </a:t>
            </a:r>
            <a:r>
              <a:rPr lang="en-US" altLang="zh-CN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(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put the same earnest care into the heart of Titus for 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altLang="zh-CN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)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，叫他待你们殷勤，象我一样。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8:17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他固然是听了我的劝，但自己更是热心，情愿往你们那里去。</a:t>
            </a:r>
            <a:endParaRPr lang="zh-CN" altLang="en-US" sz="3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意愿所</a:t>
            </a: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在地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096000" y="3466885"/>
            <a:ext cx="2895600" cy="21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林后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9:7 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各人要</a:t>
            </a:r>
            <a:r>
              <a:rPr lang="zh-CN" altLang="en-US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随本心所酌定的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，不要作难，不要勉强，因为捐得乐意的人是神所喜爱的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sz="3500" dirty="0"/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Every man 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as he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purposeth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his heart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so let him give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; not grudgingly, or of necessity: for God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loveth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 cheerful giver.</a:t>
            </a:r>
          </a:p>
          <a:p>
            <a:endParaRPr lang="zh-CN" altLang="en-US" sz="3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意愿所</a:t>
            </a: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在地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096000" y="3466885"/>
            <a:ext cx="2895600" cy="21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腓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2:12 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这样看来，我亲爱的弟兄，你们既是常顺服的，不但我在你们那里，就是我如今不在你们那里，更是顺服的，就当恐惧战兢做成你们得救的工夫。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2:13 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因为你们立志行事都是神在你们心里运行，为要成就他的美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意（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For </a:t>
            </a:r>
            <a:r>
              <a:rPr lang="en-US" altLang="zh-CN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it is God which </a:t>
            </a:r>
            <a:r>
              <a:rPr lang="en-US" altLang="zh-CN" sz="3500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worketh</a:t>
            </a:r>
            <a:r>
              <a:rPr lang="en-US" altLang="zh-CN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in you both to will and to do 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3500" b="1" i="1" dirty="0">
                <a:latin typeface="微软雅黑" pitchFamily="34" charset="-122"/>
                <a:ea typeface="微软雅黑" pitchFamily="34" charset="-122"/>
              </a:rPr>
              <a:t>his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 good pleasure.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）。</a:t>
            </a:r>
            <a:endParaRPr lang="zh-CN" altLang="en-US" sz="3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让神来更新我们的</a:t>
            </a: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意愿</a:t>
            </a:r>
          </a:p>
        </p:txBody>
      </p:sp>
    </p:spTree>
    <p:extLst>
      <p:ext uri="{BB962C8B-B14F-4D97-AF65-F5344CB8AC3E}">
        <p14:creationId xmlns:p14="http://schemas.microsoft.com/office/powerpoint/2010/main" val="2654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114300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情</a:t>
            </a:r>
            <a:r>
              <a:rPr lang="zh-CN" altLang="en-US" sz="56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感、态度所</a:t>
            </a:r>
            <a:r>
              <a:rPr lang="zh-CN" altLang="en-US" sz="5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在之处</a:t>
            </a:r>
          </a:p>
        </p:txBody>
      </p:sp>
      <p:pic>
        <p:nvPicPr>
          <p:cNvPr id="4098" name="Picture 2" descr="http://thumbs.dreamstime.com/x/heart-emotion-faces-joy-sadness-masks-123149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"/>
          <a:stretch/>
        </p:blipFill>
        <p:spPr bwMode="auto">
          <a:xfrm>
            <a:off x="838200" y="1304925"/>
            <a:ext cx="3209925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umbs.dreamstime.com/x/heart-emotion-faces-joy-sadness-masks-123149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"/>
          <a:stretch/>
        </p:blipFill>
        <p:spPr bwMode="auto">
          <a:xfrm>
            <a:off x="5257800" y="1333500"/>
            <a:ext cx="3209925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3300" b="1" dirty="0">
                <a:latin typeface="微软雅黑" pitchFamily="34" charset="-122"/>
                <a:ea typeface="微软雅黑" pitchFamily="34" charset="-122"/>
              </a:rPr>
              <a:t>8:66 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第八日，王遣散众民；他们都为王祝福。因见耶和华向他仆人大卫和他民以色列所施的一切恩惠，就都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心中喜乐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，各归各家去了。 </a:t>
            </a:r>
            <a:endParaRPr lang="en-US" altLang="zh-CN" sz="33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1Kgs 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8:66 On the eighth day he sent the people away: and they blessed the king, and went unto their tents </a:t>
            </a:r>
            <a:r>
              <a:rPr lang="en-US" altLang="zh-CN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joyful and glad of heart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for all the goodness that the LORD had done for David his servant, and for Israel his people.</a:t>
            </a:r>
            <a:endParaRPr lang="zh-CN" altLang="en-US" sz="33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情感、态度所在之处</a:t>
            </a:r>
          </a:p>
        </p:txBody>
      </p:sp>
    </p:spTree>
    <p:extLst>
      <p:ext uri="{BB962C8B-B14F-4D97-AF65-F5344CB8AC3E}">
        <p14:creationId xmlns:p14="http://schemas.microsoft.com/office/powerpoint/2010/main" val="19890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3800" b="1" dirty="0">
                <a:latin typeface="微软雅黑" pitchFamily="34" charset="-122"/>
                <a:ea typeface="微软雅黑" pitchFamily="34" charset="-122"/>
              </a:rPr>
              <a:t>45:26 </a:t>
            </a:r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告诉他说：约瑟还在，并且作埃及全地的宰相。雅各</a:t>
            </a:r>
            <a:r>
              <a:rPr lang="zh-CN" altLang="en-US" sz="3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心里冰凉</a:t>
            </a:r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，因为不信他们。  </a:t>
            </a:r>
            <a:endParaRPr lang="en-US" altLang="zh-CN" sz="3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Gen 45:26 And told him, saying, Joseph </a:t>
            </a:r>
            <a:r>
              <a:rPr lang="en-US" altLang="zh-CN" sz="38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yet alive, and he </a:t>
            </a:r>
            <a:r>
              <a:rPr lang="en-US" altLang="zh-CN" sz="38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governor over all the land of Egypt. And Jacob's </a:t>
            </a:r>
            <a:r>
              <a:rPr lang="en-US" altLang="zh-CN" sz="3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heart fainted</a:t>
            </a:r>
            <a:r>
              <a:rPr lang="en-US" altLang="zh-CN" sz="3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for he believed them not. </a:t>
            </a:r>
            <a:endParaRPr lang="zh-CN" altLang="en-US" sz="3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情感、态度所在之处</a:t>
            </a:r>
          </a:p>
        </p:txBody>
      </p:sp>
    </p:spTree>
    <p:extLst>
      <p:ext uri="{BB962C8B-B14F-4D97-AF65-F5344CB8AC3E}">
        <p14:creationId xmlns:p14="http://schemas.microsoft.com/office/powerpoint/2010/main" val="40390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民 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32:9 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他们上以实各谷，去窥探那地回来的时候，使以色列人</a:t>
            </a:r>
            <a:r>
              <a:rPr lang="zh-CN" altLang="en-US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灰心丧胆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，不进入耶和华所赐给他们的地。   </a:t>
            </a:r>
            <a:endParaRPr lang="en-US" altLang="zh-CN" sz="35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5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Num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32:9 For when they went up unto the valley of </a:t>
            </a:r>
            <a:r>
              <a:rPr lang="en-US" altLang="zh-CN" sz="35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Eshcol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and saw the land, they </a:t>
            </a:r>
            <a:r>
              <a:rPr lang="en-US" altLang="zh-CN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discouraged the heart 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of the children of Israel, that they should not go into the land which the LORD had given them.</a:t>
            </a:r>
            <a:endParaRPr lang="zh-CN" altLang="en-US" sz="3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情感、态度所在之处</a:t>
            </a:r>
          </a:p>
        </p:txBody>
      </p:sp>
    </p:spTree>
    <p:extLst>
      <p:ext uri="{BB962C8B-B14F-4D97-AF65-F5344CB8AC3E}">
        <p14:creationId xmlns:p14="http://schemas.microsoft.com/office/powerpoint/2010/main" val="15166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申 </a:t>
            </a:r>
            <a:r>
              <a:rPr lang="en-US" altLang="zh-CN" sz="3300" b="1" dirty="0">
                <a:latin typeface="微软雅黑" pitchFamily="34" charset="-122"/>
                <a:ea typeface="微软雅黑" pitchFamily="34" charset="-122"/>
              </a:rPr>
              <a:t>15:10 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你总要给他，给他的时候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心里不可愁烦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；因耶和</a:t>
            </a:r>
            <a:r>
              <a:rPr lang="zh-CN" altLang="en-US" sz="3300" b="1" dirty="0" smtClean="0"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的　神必在你这一切所行的，并你手里所办的事上，赐福与你。 </a:t>
            </a:r>
            <a:endParaRPr lang="en-US" altLang="zh-CN" sz="33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Deut</a:t>
            </a:r>
            <a:r>
              <a:rPr lang="en-US" altLang="zh-CN" sz="33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15:10 Thou shalt surely give him, and </a:t>
            </a:r>
            <a:r>
              <a:rPr lang="en-US" altLang="zh-CN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thine heart shall not be grieved 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when thou </a:t>
            </a:r>
            <a:r>
              <a:rPr lang="en-US" altLang="zh-CN" sz="33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givest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unto him: because that for this thing the LORD thy God shall bless thee in all thy works, and in all that thou </a:t>
            </a:r>
            <a:r>
              <a:rPr lang="en-US" altLang="zh-CN" sz="33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puttest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thine hand unto.</a:t>
            </a:r>
            <a:endParaRPr lang="zh-CN" altLang="en-US" sz="33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情感、态度所在之处</a:t>
            </a:r>
          </a:p>
        </p:txBody>
      </p:sp>
    </p:spTree>
    <p:extLst>
      <p:ext uri="{BB962C8B-B14F-4D97-AF65-F5344CB8AC3E}">
        <p14:creationId xmlns:p14="http://schemas.microsoft.com/office/powerpoint/2010/main" val="25891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申 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20:8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官长又要对百姓宣告说：谁惧怕胆怯，他可以回家去，恐怕他弟兄的</a:t>
            </a:r>
            <a:r>
              <a:rPr lang="zh-CN" altLang="en-US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心消化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，和他一样。 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3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4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Deut</a:t>
            </a:r>
            <a:r>
              <a:rPr lang="en-US" altLang="zh-CN" sz="3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20:8 And the officers shall speak further unto the people, and they shall say, What man </a:t>
            </a:r>
            <a:r>
              <a:rPr lang="en-US" altLang="zh-CN" sz="34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 there that is </a:t>
            </a:r>
            <a:r>
              <a:rPr lang="en-US" altLang="zh-CN" sz="3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fearful and </a:t>
            </a:r>
            <a:r>
              <a:rPr lang="en-US" altLang="zh-CN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fainthearted</a:t>
            </a:r>
            <a:r>
              <a:rPr lang="en-US" altLang="zh-CN" sz="3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? let him go and return unto his house, lest his brethren's heart faint as well as his heart. </a:t>
            </a:r>
            <a:endParaRPr lang="zh-CN" altLang="en-US" sz="3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情感、态度所在之处</a:t>
            </a:r>
          </a:p>
        </p:txBody>
      </p:sp>
    </p:spTree>
    <p:extLst>
      <p:ext uri="{BB962C8B-B14F-4D97-AF65-F5344CB8AC3E}">
        <p14:creationId xmlns:p14="http://schemas.microsoft.com/office/powerpoint/2010/main" val="18877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667"/>
          <a:stretch/>
        </p:blipFill>
        <p:spPr>
          <a:xfrm>
            <a:off x="-381000" y="-28161"/>
            <a:ext cx="9829800" cy="5775008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14300"/>
            <a:ext cx="8915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如何在信心道路上不偏</a:t>
            </a:r>
            <a:r>
              <a:rPr lang="zh-CN" altLang="en-US" sz="5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左</a:t>
            </a:r>
            <a:r>
              <a:rPr lang="zh-CN" altLang="en-US" sz="5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右？</a:t>
            </a:r>
            <a:endParaRPr lang="zh-CN" altLang="en-US" sz="5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 descr="http://internationalscholarshipguide.com/wp-content/uploads/2013/01/driving-a-car-in-the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1161"/>
            <a:ext cx="6400800" cy="43667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900" b="1" dirty="0">
                <a:latin typeface="微软雅黑" pitchFamily="34" charset="-122"/>
                <a:ea typeface="微软雅黑" pitchFamily="34" charset="-122"/>
              </a:rPr>
              <a:t>申 </a:t>
            </a:r>
            <a:r>
              <a:rPr lang="en-US" altLang="zh-CN" sz="3900" b="1" dirty="0">
                <a:latin typeface="微软雅黑" pitchFamily="34" charset="-122"/>
                <a:ea typeface="微软雅黑" pitchFamily="34" charset="-122"/>
              </a:rPr>
              <a:t>8:14 </a:t>
            </a:r>
            <a:r>
              <a:rPr lang="zh-CN" altLang="en-US" sz="3900" b="1" dirty="0">
                <a:latin typeface="微软雅黑" pitchFamily="34" charset="-122"/>
                <a:ea typeface="微软雅黑" pitchFamily="34" charset="-122"/>
              </a:rPr>
              <a:t>你就</a:t>
            </a:r>
            <a:r>
              <a:rPr lang="zh-CN" altLang="en-US" sz="39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心高气傲</a:t>
            </a:r>
            <a:r>
              <a:rPr lang="zh-CN" altLang="en-US" sz="3900" b="1" dirty="0">
                <a:latin typeface="微软雅黑" pitchFamily="34" charset="-122"/>
                <a:ea typeface="微软雅黑" pitchFamily="34" charset="-122"/>
              </a:rPr>
              <a:t>，忘记耶和</a:t>
            </a:r>
            <a:r>
              <a:rPr lang="zh-CN" altLang="en-US" sz="3900" b="1" dirty="0" smtClean="0"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3900" b="1" dirty="0">
                <a:latin typeface="微软雅黑" pitchFamily="34" charset="-122"/>
                <a:ea typeface="微软雅黑" pitchFamily="34" charset="-122"/>
              </a:rPr>
              <a:t>的　神，就是将你从埃及地为奴之家领出来</a:t>
            </a:r>
            <a:r>
              <a:rPr lang="zh-CN" altLang="en-US" sz="39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39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9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9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Deut</a:t>
            </a:r>
            <a:r>
              <a:rPr lang="en-US" altLang="zh-CN" sz="39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9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8:14 Then </a:t>
            </a:r>
            <a:r>
              <a:rPr lang="en-US" altLang="zh-CN" sz="39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thine heart be lifted up</a:t>
            </a:r>
            <a:r>
              <a:rPr lang="en-US" altLang="zh-CN" sz="39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and thou forget the LORD thy God, which brought thee forth out of the land of Egypt, from the house of bondage; </a:t>
            </a:r>
            <a:endParaRPr lang="zh-CN" altLang="en-US" sz="39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情感、态度所在之处</a:t>
            </a:r>
          </a:p>
        </p:txBody>
      </p:sp>
    </p:spTree>
    <p:extLst>
      <p:ext uri="{BB962C8B-B14F-4D97-AF65-F5344CB8AC3E}">
        <p14:creationId xmlns:p14="http://schemas.microsoft.com/office/powerpoint/2010/main" val="14871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林后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5:16 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所以，我们从今以后，不凭着外貌（原文是肉体；本节同）认人了。虽然凭着外貌认过基督，如今却不再这样认他了。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5:17 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若有人在基督里，他就是新造的人，旧事已过，都变成新的了。</a:t>
            </a:r>
            <a:endParaRPr lang="zh-CN" altLang="en-US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如何应付负面的情绪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096000" y="3466885"/>
            <a:ext cx="2895600" cy="21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900" b="1" dirty="0" smtClean="0">
                <a:latin typeface="微软雅黑" pitchFamily="34" charset="-122"/>
                <a:ea typeface="微软雅黑" pitchFamily="34" charset="-122"/>
              </a:rPr>
              <a:t>腓 </a:t>
            </a:r>
            <a:r>
              <a:rPr lang="en-US" altLang="zh-CN" sz="3900" b="1" dirty="0" smtClean="0">
                <a:latin typeface="微软雅黑" pitchFamily="34" charset="-122"/>
                <a:ea typeface="微软雅黑" pitchFamily="34" charset="-122"/>
              </a:rPr>
              <a:t>4:6 </a:t>
            </a:r>
            <a:r>
              <a:rPr lang="zh-CN" altLang="en-US" sz="3900" b="1" dirty="0">
                <a:latin typeface="微软雅黑" pitchFamily="34" charset="-122"/>
                <a:ea typeface="微软雅黑" pitchFamily="34" charset="-122"/>
              </a:rPr>
              <a:t>应当一</a:t>
            </a:r>
            <a:r>
              <a:rPr lang="zh-CN" altLang="en-US" sz="3900" b="1" dirty="0" smtClean="0">
                <a:latin typeface="微软雅黑" pitchFamily="34" charset="-122"/>
                <a:ea typeface="微软雅黑" pitchFamily="34" charset="-122"/>
              </a:rPr>
              <a:t>无挂虑，</a:t>
            </a:r>
            <a:r>
              <a:rPr lang="zh-CN" altLang="en-US" sz="3900" b="1" dirty="0">
                <a:latin typeface="微软雅黑" pitchFamily="34" charset="-122"/>
                <a:ea typeface="微软雅黑" pitchFamily="34" charset="-122"/>
              </a:rPr>
              <a:t>只要凡事藉着祷告、祈求，和感谢，将你们所要的告诉神。</a:t>
            </a:r>
            <a:r>
              <a:rPr lang="en-US" altLang="zh-CN" sz="3900" b="1" dirty="0">
                <a:latin typeface="微软雅黑" pitchFamily="34" charset="-122"/>
                <a:ea typeface="微软雅黑" pitchFamily="34" charset="-122"/>
              </a:rPr>
              <a:t>4:7 </a:t>
            </a:r>
            <a:r>
              <a:rPr lang="zh-CN" altLang="en-US" sz="39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神所赐、出人意外的平安必在基督耶稣里保守你们的心</a:t>
            </a:r>
            <a:r>
              <a:rPr lang="zh-CN" altLang="en-US" sz="3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怀</a:t>
            </a:r>
            <a:r>
              <a:rPr lang="en-US" altLang="zh-CN" sz="3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(hearts)</a:t>
            </a:r>
            <a:r>
              <a:rPr lang="zh-CN" altLang="en-US" sz="3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意念</a:t>
            </a:r>
            <a:r>
              <a:rPr lang="en-US" altLang="zh-CN" sz="3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(minds, </a:t>
            </a:r>
            <a:r>
              <a:rPr lang="en-US" altLang="zh-CN" sz="39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noema</a:t>
            </a:r>
            <a:r>
              <a:rPr lang="en-US" altLang="zh-CN" sz="3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</a:p>
          <a:p>
            <a:r>
              <a:rPr lang="en-US" altLang="zh-CN" sz="3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i.e., perception)</a:t>
            </a:r>
            <a:r>
              <a:rPr lang="zh-CN" altLang="en-US" sz="3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如何应付负面的情绪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096000" y="3466885"/>
            <a:ext cx="2895600" cy="21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15:13 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但愿使人有盼望的神，因信将诸般的喜乐、平安充满你们的心，使你们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藉着圣灵的能力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大有盼望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Now the God of hope fill you with all joy and peace in believing, that ye may abound in hope, </a:t>
            </a:r>
            <a:r>
              <a:rPr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through the power of the Holy Ghost. </a:t>
            </a:r>
            <a:endParaRPr lang="zh-CN" altLang="en-US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如何应付负面的情绪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79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要保守你心，胜过保守一切（或译：你要切切保守你心），因为一生的果效是由心发出。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720" y="3055296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920" y="3055296"/>
            <a:ext cx="384048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9519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190500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外面行为改变的关键</a:t>
            </a:r>
          </a:p>
        </p:txBody>
      </p:sp>
      <p:pic>
        <p:nvPicPr>
          <p:cNvPr id="1026" name="Picture 2" descr="http://alextimes.com/wp-content/uploads/2014/02/hands-h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1100"/>
            <a:ext cx="6781800" cy="4425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425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14:14 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心中背道的，必满得自己的结果；善人必从自己的行为得以知足。 </a:t>
            </a:r>
            <a:endParaRPr lang="en-US" altLang="zh-CN" sz="35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5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Prov</a:t>
            </a:r>
            <a:r>
              <a:rPr lang="en-US" altLang="zh-CN" sz="3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14:14 The backslider in heart shall be filled with his own ways: and a good man </a:t>
            </a:r>
            <a:r>
              <a:rPr lang="en-US" altLang="zh-CN" sz="35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shall be satisfied 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from himself. </a:t>
            </a:r>
            <a:endParaRPr lang="zh-CN" altLang="en-US" sz="3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外面行为改变的关键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096000" y="3466885"/>
            <a:ext cx="2895600" cy="21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路 </a:t>
            </a:r>
            <a:r>
              <a:rPr lang="en-US" altLang="zh-CN" sz="3300" b="1" dirty="0">
                <a:latin typeface="微软雅黑" pitchFamily="34" charset="-122"/>
                <a:ea typeface="微软雅黑" pitchFamily="34" charset="-122"/>
              </a:rPr>
              <a:t>6:45 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善人从他心里所存的善就发出善来；恶人从他心里所存的恶就发出恶来；因为心里所充满的，口里就说出来。       </a:t>
            </a:r>
            <a:endParaRPr lang="en-US" altLang="zh-CN" sz="33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Luke</a:t>
            </a:r>
            <a:r>
              <a:rPr lang="zh-CN" altLang="en-US" sz="33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6:45 A good man out of the good treasure of his heart </a:t>
            </a:r>
            <a:r>
              <a:rPr lang="en-US" altLang="zh-CN" sz="33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bringeth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forth that which is good; and an evil man out of the evil treasure of his heart </a:t>
            </a:r>
            <a:r>
              <a:rPr lang="en-US" altLang="zh-CN" sz="33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bringeth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forth that which is evil: for of the abundance of the heart his mouth </a:t>
            </a:r>
            <a:r>
              <a:rPr lang="en-US" altLang="zh-CN" sz="33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speaketh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endParaRPr lang="zh-CN" altLang="en-US" sz="33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外面行为改变的关键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1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4600" y="114300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意愿所</a:t>
            </a:r>
            <a:r>
              <a:rPr lang="zh-CN" altLang="en-US" sz="5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04900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25:2 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你告诉以色列人当为我送礼物来；凡</a:t>
            </a:r>
            <a:r>
              <a:rPr lang="zh-CN" altLang="en-US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甘心乐意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的，你们就可以收下归我。   </a:t>
            </a:r>
            <a:endParaRPr lang="en-US" altLang="zh-CN" sz="35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Ex 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25:2 Speak unto the children of Israel, that they bring me an offering: of every man that giveth it </a:t>
            </a:r>
            <a:r>
              <a:rPr lang="en-US" altLang="zh-CN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willingly with his heart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ye shall take my offering.</a:t>
            </a:r>
            <a:endParaRPr lang="zh-CN" altLang="en-US" sz="3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意愿所</a:t>
            </a: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在地</a:t>
            </a:r>
          </a:p>
        </p:txBody>
      </p:sp>
    </p:spTree>
    <p:extLst>
      <p:ext uri="{BB962C8B-B14F-4D97-AF65-F5344CB8AC3E}">
        <p14:creationId xmlns:p14="http://schemas.microsoft.com/office/powerpoint/2010/main" val="10363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但 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1:8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但以理却</a:t>
            </a:r>
            <a:r>
              <a:rPr lang="zh-CN" altLang="en-US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立志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不以王的膳和王所饮的酒玷污自己，所以求太监长容他不玷污自己。 </a:t>
            </a:r>
            <a:r>
              <a:rPr lang="en-US" altLang="zh-CN" sz="3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Dan </a:t>
            </a:r>
            <a:r>
              <a:rPr lang="en-US" altLang="zh-CN" sz="3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1:8 But Daniel </a:t>
            </a:r>
            <a:r>
              <a:rPr lang="en-US" altLang="zh-CN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purposed in his heart</a:t>
            </a:r>
            <a:r>
              <a:rPr lang="en-US" altLang="zh-CN" sz="3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that he would not defile himself with the portion of the king's meat, nor with the wine which he drank: therefore he requested of the prince of the eunuchs that he might not defile himself. </a:t>
            </a:r>
            <a:endParaRPr lang="zh-CN" altLang="en-US" sz="3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410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意愿所</a:t>
            </a: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在地</a:t>
            </a:r>
          </a:p>
        </p:txBody>
      </p:sp>
    </p:spTree>
    <p:extLst>
      <p:ext uri="{BB962C8B-B14F-4D97-AF65-F5344CB8AC3E}">
        <p14:creationId xmlns:p14="http://schemas.microsoft.com/office/powerpoint/2010/main" val="2051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FC5C3D-B678-486C-9D33-4802B3880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858EB9F-709E-44FD-AE77-9154D9398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EE82CF-F7A4-4E96-B7CA-9911530FE3E1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1473</Words>
  <Application>Microsoft Office PowerPoint</Application>
  <PresentationFormat>On-screen Show (16:10)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227</cp:revision>
  <dcterms:created xsi:type="dcterms:W3CDTF">2012-03-04T20:46:38Z</dcterms:created>
  <dcterms:modified xsi:type="dcterms:W3CDTF">2015-03-15T12:56:36Z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