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2"/>
  </p:notesMasterIdLst>
  <p:sldIdLst>
    <p:sldId id="535" r:id="rId6"/>
    <p:sldId id="516" r:id="rId7"/>
    <p:sldId id="517" r:id="rId8"/>
    <p:sldId id="533" r:id="rId9"/>
    <p:sldId id="515" r:id="rId10"/>
    <p:sldId id="477" r:id="rId11"/>
    <p:sldId id="502" r:id="rId12"/>
    <p:sldId id="503" r:id="rId13"/>
    <p:sldId id="506" r:id="rId14"/>
    <p:sldId id="504" r:id="rId15"/>
    <p:sldId id="505" r:id="rId16"/>
    <p:sldId id="507" r:id="rId17"/>
    <p:sldId id="482" r:id="rId18"/>
    <p:sldId id="543" r:id="rId19"/>
    <p:sldId id="536" r:id="rId20"/>
    <p:sldId id="537" r:id="rId21"/>
    <p:sldId id="540" r:id="rId22"/>
    <p:sldId id="538" r:id="rId23"/>
    <p:sldId id="511" r:id="rId24"/>
    <p:sldId id="512" r:id="rId25"/>
    <p:sldId id="514" r:id="rId26"/>
    <p:sldId id="539" r:id="rId27"/>
    <p:sldId id="542" r:id="rId28"/>
    <p:sldId id="541" r:id="rId29"/>
    <p:sldId id="466" r:id="rId30"/>
    <p:sldId id="545" r:id="rId31"/>
    <p:sldId id="544" r:id="rId32"/>
    <p:sldId id="549" r:id="rId33"/>
    <p:sldId id="525" r:id="rId34"/>
    <p:sldId id="534" r:id="rId35"/>
    <p:sldId id="528" r:id="rId36"/>
    <p:sldId id="521" r:id="rId37"/>
    <p:sldId id="522" r:id="rId38"/>
    <p:sldId id="523" r:id="rId39"/>
    <p:sldId id="547" r:id="rId40"/>
    <p:sldId id="548" r:id="rId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87" d="100"/>
          <a:sy n="87" d="100"/>
        </p:scale>
        <p:origin x="744" y="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4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8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1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6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8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6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5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7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45243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（一）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8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Pro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4:23 Watch over your heart with all diligence, For from it </a:t>
            </a:r>
            <a:r>
              <a:rPr lang="en-US" altLang="zh-CN" sz="4200" b="1" i="1" dirty="0">
                <a:latin typeface="微软雅黑" pitchFamily="34" charset="-122"/>
                <a:ea typeface="微软雅黑" pitchFamily="34" charset="-122"/>
              </a:rPr>
              <a:t>flow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 the springs of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life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NASB).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40770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Pro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4:23 Keep vigilant watch over your heart; that's where life starts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MSG).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265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Pro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4:23 Guard your heart above all else, for it determines the course of your life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NLT).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920" y="3055296"/>
            <a:ext cx="38404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42305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12:35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善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人从他心里所存的善就发出善来；恶人从他心里所存的恶就发出恶来。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Matt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12:35 </a:t>
            </a:r>
            <a:r>
              <a:rPr lang="en-US" altLang="zh-TW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en-US" altLang="zh-TW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good man out of the good treasure of the heart </a:t>
            </a:r>
            <a:r>
              <a:rPr lang="en-US" altLang="zh-TW" sz="36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TW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forth good things: and an evil man out of the evil treasure </a:t>
            </a:r>
            <a:r>
              <a:rPr lang="en-US" altLang="zh-TW" sz="36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TW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forth evil things.</a:t>
            </a:r>
            <a:endParaRPr lang="zh-TW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帖前 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5:23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愿赐平安的神亲自使你们全然成圣！又愿你们的</a:t>
            </a:r>
            <a:r>
              <a:rPr lang="zh-CN" altLang="en-US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灵与魂与身子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得蒙保守，在我主耶稣基督降临的时候，完全无可指摘！ </a:t>
            </a:r>
            <a:endParaRPr lang="en-US" altLang="zh-CN" sz="35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 The 5:23 And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 very God of peace sanctify you wholly; and I </a:t>
            </a:r>
            <a:r>
              <a:rPr lang="en-US" altLang="zh-CN" sz="35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pray God 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your whole spirit and soul and body </a:t>
            </a:r>
            <a:r>
              <a:rPr lang="en-US" altLang="zh-CN" sz="35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 preserved blameless unto the coming of our Lord Jesus Christ. </a:t>
            </a:r>
            <a:endParaRPr lang="zh-TW" altLang="en-US" sz="3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8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4:12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的道是活泼的，是有功效的，比一切两刃的剑更快，甚至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魂与灵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，骨节与骨髓，都能刺入、剖开，连心中的思念和主意都能辨明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Heb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4:12 For 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 word of God </a:t>
            </a:r>
            <a:r>
              <a:rPr lang="en-US" altLang="zh-CN" sz="32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quick, and powerful, and sharper than any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twoedged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sword, 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piercing even to the dividing asunder of soul and spirit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of the joints and marrow, and </a:t>
            </a:r>
            <a:r>
              <a:rPr lang="en-US" altLang="zh-CN" sz="32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a discerner of the thoughts and intents of the heart. </a:t>
            </a:r>
            <a:endParaRPr lang="zh-TW" altLang="en-US" sz="32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4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endParaRPr lang="en-US" altLang="zh-CN" sz="55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endParaRPr lang="en-US" sz="55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lang="en-US" sz="5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物质界</a:t>
              </a:r>
              <a:endParaRPr 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58134" y="283160"/>
            <a:ext cx="4005970" cy="2777099"/>
            <a:chOff x="374436" y="248881"/>
            <a:chExt cx="4807164" cy="3332519"/>
          </a:xfrm>
        </p:grpSpPr>
        <p:grpSp>
          <p:nvGrpSpPr>
            <p:cNvPr id="32" name="Group 31"/>
            <p:cNvGrpSpPr/>
            <p:nvPr/>
          </p:nvGrpSpPr>
          <p:grpSpPr>
            <a:xfrm>
              <a:off x="501893" y="248881"/>
              <a:ext cx="4679707" cy="3332519"/>
              <a:chOff x="273293" y="1468081"/>
              <a:chExt cx="4679707" cy="333251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3293" y="1468081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zh-CN" altLang="en-US" sz="6000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灵界</a:t>
                </a:r>
                <a:endParaRPr lang="en-US" sz="6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514600" y="2514600"/>
                <a:ext cx="2438400" cy="2286000"/>
                <a:chOff x="2514600" y="2514600"/>
                <a:chExt cx="2438400" cy="22860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743200" y="2514600"/>
                  <a:ext cx="22098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514600" y="2819400"/>
                  <a:ext cx="2133600" cy="1981200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36" y="1516911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42892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" y="-4777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重生前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75" y="-3810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36:26-27 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我也要赐给你们一个新心，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将新灵放在你们里面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，又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4091107"/>
            <a:ext cx="853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从你们的肉体中除掉石心，赐给你们肉心。我必将我的灵放在你们里面，使你们顺从我的律例，谨守遵行我的典章。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03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76300"/>
            <a:ext cx="887538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717" y="5155168"/>
            <a:ext cx="27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http://www.heartmath.org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24123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4:6-7 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你们既为儿子，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神就差他儿子的灵进入你们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（原文作我们）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sz="3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076700"/>
            <a:ext cx="8001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，呼叫：阿爸！父！可见，从此以后，你不是奴仆，乃是儿子了；既是儿子，就靠着神为后嗣。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397949" y="6985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3749" y="13970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9549" y="20320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3733800" y="2032000"/>
            <a:ext cx="1752600" cy="1587500"/>
            <a:chOff x="0" y="1828800"/>
            <a:chExt cx="1066800" cy="1219200"/>
          </a:xfrm>
        </p:grpSpPr>
        <p:sp>
          <p:nvSpPr>
            <p:cNvPr id="35" name="Oval 3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90600" y="1333500"/>
            <a:ext cx="5867400" cy="438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7501"/>
            <a:ext cx="248818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成圣</a:t>
            </a:r>
            <a:r>
              <a:rPr lang="en-US" altLang="zh-CN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?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362201" y="698501"/>
            <a:ext cx="4548743" cy="4063999"/>
            <a:chOff x="2438400" y="838200"/>
            <a:chExt cx="4472543" cy="4876799"/>
          </a:xfrm>
        </p:grpSpPr>
        <p:sp>
          <p:nvSpPr>
            <p:cNvPr id="16" name="Oval 15"/>
            <p:cNvSpPr/>
            <p:nvPr/>
          </p:nvSpPr>
          <p:spPr>
            <a:xfrm>
              <a:off x="2438400" y="838200"/>
              <a:ext cx="4472543" cy="487679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93920" y="1997220"/>
              <a:ext cx="2725693" cy="277317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85250" y="2753541"/>
              <a:ext cx="1230958" cy="13445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2133600"/>
              <a:ext cx="2022288" cy="2495584"/>
            </a:xfrm>
            <a:prstGeom prst="rect">
              <a:avLst/>
            </a:prstGeom>
            <a:noFill/>
          </p:spPr>
        </p:pic>
      </p:grpSp>
      <p:cxnSp>
        <p:nvCxnSpPr>
          <p:cNvPr id="37" name="Straight Arrow Connector 36"/>
          <p:cNvCxnSpPr/>
          <p:nvPr/>
        </p:nvCxnSpPr>
        <p:spPr>
          <a:xfrm flipH="1">
            <a:off x="5105401" y="1460500"/>
            <a:ext cx="2474149" cy="1460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22149" y="28575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598349" y="41275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655092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0"/>
            <a:ext cx="6324600" cy="2681545"/>
            <a:chOff x="1219200" y="2667000"/>
            <a:chExt cx="7162800" cy="3575392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36333"/>
              <a:ext cx="1219200" cy="34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81" y="114300"/>
            <a:ext cx="945531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blog.hakia.com/wp-content/uploads/iceber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800099"/>
            <a:ext cx="4543172" cy="464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4191000" y="698166"/>
            <a:ext cx="4177473" cy="4370530"/>
            <a:chOff x="4191000" y="698166"/>
            <a:chExt cx="4177473" cy="4370530"/>
          </a:xfrm>
        </p:grpSpPr>
        <p:grpSp>
          <p:nvGrpSpPr>
            <p:cNvPr id="11" name="Group 10"/>
            <p:cNvGrpSpPr/>
            <p:nvPr/>
          </p:nvGrpSpPr>
          <p:grpSpPr>
            <a:xfrm>
              <a:off x="7586332" y="698166"/>
              <a:ext cx="782141" cy="4234405"/>
              <a:chOff x="7334250" y="1291441"/>
              <a:chExt cx="836467" cy="4081689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7347832" y="1291441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</a:t>
                </a:r>
                <a:endParaRPr lang="en-US" altLang="en-US" sz="6000" dirty="0"/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7347832" y="2797655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魂</a:t>
                </a:r>
                <a:endParaRPr lang="en-US" altLang="en-US" sz="6000" dirty="0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7334250" y="4483100"/>
                <a:ext cx="822885" cy="89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761970"/>
                <a:r>
                  <a:rPr lang="en-US" altLang="en-US" sz="600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</a:t>
                </a:r>
                <a:endParaRPr lang="en-US" altLang="en-US" sz="6000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4191000" y="1096785"/>
              <a:ext cx="3026485" cy="803597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267200" y="2722400"/>
              <a:ext cx="3026485" cy="803597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257800" y="4470906"/>
              <a:ext cx="2209799" cy="597790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20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6:6-8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为知道我们的旧人和他同钉十字架，使罪身灭绝，叫我们不再作罪的奴仆； 因为已死的人是脱离了罪。 我们若是与基督同死，就信必与他同活。 </a:t>
            </a:r>
            <a:endParaRPr lang="zh-CN" altLang="en-US" sz="35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" y="3198057"/>
            <a:ext cx="8915400" cy="2390322"/>
            <a:chOff x="76200" y="3198057"/>
            <a:chExt cx="8915400" cy="239032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3198057"/>
              <a:ext cx="2590800" cy="239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304746"/>
              <a:ext cx="3733800" cy="2099508"/>
            </a:xfrm>
            <a:prstGeom prst="rect">
              <a:avLst/>
            </a:prstGeom>
            <a:noFill/>
            <a:ln w="44450">
              <a:solidFill>
                <a:srgbClr val="7030A0"/>
              </a:solidFill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501" y="3362958"/>
              <a:ext cx="2316023" cy="206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7:18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也知道在我里头，就是我肉体之中，没有良善。因为，立志为善由得我，只是行出来由不得我。 </a:t>
            </a:r>
            <a:endParaRPr lang="zh-CN" altLang="en-US" sz="35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3198057"/>
            <a:ext cx="8915400" cy="2390322"/>
            <a:chOff x="76200" y="3198057"/>
            <a:chExt cx="8915400" cy="2390322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3198057"/>
              <a:ext cx="2590800" cy="239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304746"/>
              <a:ext cx="3733800" cy="2099508"/>
            </a:xfrm>
            <a:prstGeom prst="rect">
              <a:avLst/>
            </a:prstGeom>
            <a:noFill/>
            <a:ln w="44450">
              <a:solidFill>
                <a:srgbClr val="7030A0"/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501" y="3362958"/>
              <a:ext cx="2316023" cy="206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1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20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500" b="1" dirty="0">
                <a:latin typeface="微软雅黑" pitchFamily="34" charset="-122"/>
                <a:ea typeface="微软雅黑" pitchFamily="34" charset="-122"/>
              </a:rPr>
              <a:t>罗马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体贴 肉体的 </a:t>
            </a:r>
            <a:r>
              <a:rPr lang="en-US" altLang="zh-CN" sz="35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3500" b="1" dirty="0">
                <a:latin typeface="微软雅黑" pitchFamily="34" charset="-122"/>
                <a:ea typeface="微软雅黑" pitchFamily="34" charset="-122"/>
              </a:rPr>
              <a:t>to be carnally minded or the mind of the flesh)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，就是死；</a:t>
            </a:r>
            <a:r>
              <a:rPr lang="zh-CN" altLang="en-US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体贴圣灵的</a:t>
            </a:r>
            <a:r>
              <a:rPr lang="en-US" altLang="zh-CN" sz="35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(to be spiritually minded or the mind of the spirit)</a:t>
            </a:r>
            <a:r>
              <a:rPr lang="zh-CN" altLang="en-US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，乃是生</a:t>
            </a:r>
            <a:r>
              <a:rPr lang="zh-CN" altLang="en-US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命平</a:t>
            </a:r>
            <a:r>
              <a:rPr lang="zh-CN" altLang="en-US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</a:t>
            </a:r>
            <a:r>
              <a:rPr lang="en-US" altLang="zh-CN" sz="3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5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63238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灵魂体的概念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3198057"/>
            <a:ext cx="8915400" cy="2390322"/>
            <a:chOff x="76200" y="3198057"/>
            <a:chExt cx="8915400" cy="2390322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3198057"/>
              <a:ext cx="2590800" cy="239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304746"/>
              <a:ext cx="3733800" cy="2099508"/>
            </a:xfrm>
            <a:prstGeom prst="rect">
              <a:avLst/>
            </a:prstGeom>
            <a:noFill/>
            <a:ln w="44450">
              <a:solidFill>
                <a:srgbClr val="7030A0"/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501" y="3362958"/>
              <a:ext cx="2316023" cy="206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4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oO10qehHRbwUrzxY03X-1QofdnRMj9zwfnXa8P9VGdcH4Zx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0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-27763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圣经里的“心”的概念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0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 </a:t>
            </a:r>
            <a:r>
              <a:rPr lang="en-US" altLang="zh-CN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2:29 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唯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有里面作的，纔是真犹太人；真割礼也是</a:t>
            </a:r>
            <a:r>
              <a:rPr lang="zh-CN" altLang="en-US" sz="3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心里的，在乎</a:t>
            </a:r>
            <a:r>
              <a:rPr lang="zh-CN" altLang="en-US" sz="3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灵（</a:t>
            </a:r>
            <a:r>
              <a:rPr lang="en-US" altLang="zh-CN" sz="3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circumcision </a:t>
            </a:r>
            <a:r>
              <a:rPr lang="en-US" altLang="zh-CN" sz="34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that </a:t>
            </a:r>
            <a:r>
              <a:rPr lang="en-US" altLang="zh-CN" sz="3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heart, in the spirit</a:t>
            </a:r>
            <a:r>
              <a:rPr lang="zh-CN" altLang="en-US" sz="3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不在乎仪文。这人的称赞不是从人来的，乃是从神来的。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-27763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圣经里的“心”的概念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103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16" y="3365795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9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509"/>
            <a:ext cx="4953000" cy="55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林后 </a:t>
            </a:r>
            <a:r>
              <a:rPr lang="en-US" altLang="zh-CN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1:22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他又用印印了我们，并赐圣灵在我们心里作凭据（原文是质）。 </a:t>
            </a:r>
            <a:r>
              <a:rPr lang="en-US" altLang="zh-CN" sz="3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2Cor </a:t>
            </a:r>
            <a:r>
              <a:rPr lang="en-US" altLang="zh-CN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1:22 Who hath also sealed us, and given the earnest of the Spirit in our hearts.</a:t>
            </a:r>
            <a:r>
              <a:rPr lang="zh-CN" altLang="en-US" sz="3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-27763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圣经里的“心”的概念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103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16" y="3365795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5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" y="-477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重生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028700"/>
            <a:ext cx="259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4:6-7 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你们既为儿子，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神就差他儿子的灵进入你们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（原文作我们）</a:t>
            </a:r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sz="3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076700"/>
            <a:ext cx="8001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r>
              <a:rPr lang="zh-CN" altLang="en-US" sz="3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，呼叫：阿爸！父！可见，从此以后，你不是奴仆，乃是儿子了；既是儿子，就靠着神为后嗣。</a:t>
            </a:r>
            <a:endParaRPr lang="en-US" sz="3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8100"/>
            <a:ext cx="439369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29000" y="736600"/>
            <a:ext cx="2945890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1371600"/>
            <a:ext cx="1676400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4079051" y="1371600"/>
            <a:ext cx="1752600" cy="1587500"/>
            <a:chOff x="0" y="1828800"/>
            <a:chExt cx="1066800" cy="1219200"/>
          </a:xfrm>
        </p:grpSpPr>
        <p:sp>
          <p:nvSpPr>
            <p:cNvPr id="25" name="Oval 24"/>
            <p:cNvSpPr/>
            <p:nvPr/>
          </p:nvSpPr>
          <p:spPr>
            <a:xfrm>
              <a:off x="0" y="1828800"/>
              <a:ext cx="10668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YZ\AppData\Local\Microsoft\Windows\Temporary Internet Files\Content.IE5\TZWPV73P\MC90043639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600" y="1828800"/>
              <a:ext cx="889000" cy="1219200"/>
            </a:xfrm>
            <a:prstGeom prst="rect">
              <a:avLst/>
            </a:prstGeom>
            <a:noFill/>
          </p:spPr>
        </p:pic>
      </p:grpSp>
      <p:cxnSp>
        <p:nvCxnSpPr>
          <p:cNvPr id="27" name="Straight Arrow Connector 26"/>
          <p:cNvCxnSpPr/>
          <p:nvPr/>
        </p:nvCxnSpPr>
        <p:spPr>
          <a:xfrm flipH="1">
            <a:off x="5334002" y="571500"/>
            <a:ext cx="2590799" cy="1778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7400" y="2197100"/>
            <a:ext cx="19812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43600" y="3467100"/>
            <a:ext cx="19812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33412" y="-63500"/>
            <a:ext cx="12105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灵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魂</a:t>
            </a:r>
            <a:endParaRPr lang="en-US" sz="8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你们不要以外面的辫头髮，戴金饰，穿美衣为妆饰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只要以里面存着长久温柔、安静的心为妆饰；这在神面前是极宝贵的。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31" y="-27763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彼得前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103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16" y="3365795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62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7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Whose adorning let it not be that outward </a:t>
            </a:r>
            <a:r>
              <a:rPr lang="en-US" sz="27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adorning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plaiting the hair, and of wearing of gold, or of putting on of apparel</a:t>
            </a:r>
            <a:r>
              <a:rPr 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sz="27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But </a:t>
            </a:r>
            <a:r>
              <a:rPr lang="en-US" sz="27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let it be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hidden man of the heart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in that </a:t>
            </a:r>
            <a:r>
              <a:rPr 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is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not corruptible, </a:t>
            </a:r>
            <a:r>
              <a:rPr lang="en-US" sz="27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 the ornament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</a:t>
            </a:r>
            <a:r>
              <a:rPr 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meek and quiet spirit</a:t>
            </a:r>
            <a:r>
              <a:rPr 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which is in the sight of God of great price.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31" y="-27763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彼得前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书 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103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16" y="3365795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4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906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2:21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耶稣这话是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以他的身体为殿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林前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6:19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岂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不知你们的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身子就是圣灵的殿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么？这圣灵是从神而来，住在你们里头的；并且你们不是自己的人； 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31" y="-27763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其它经文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03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966" y="3350752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http://ministry127.com/sites/default/files/Tabernacle%20cut-away%20with%20furni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76397"/>
            <a:ext cx="2596003" cy="19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1000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一个可以帮助理解的示意图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223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7438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014824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 rot="5400000">
            <a:off x="3533656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 rot="7979851">
            <a:off x="4323967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47" y="3636392"/>
            <a:ext cx="1690379" cy="16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1438" y="2964938"/>
            <a:ext cx="320982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12:30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你要尽心（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heart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）、尽性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soul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）、尽意（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mind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）、尽力（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might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）爱主你的神。  </a:t>
            </a:r>
          </a:p>
        </p:txBody>
      </p:sp>
    </p:spTree>
    <p:extLst>
      <p:ext uri="{BB962C8B-B14F-4D97-AF65-F5344CB8AC3E}">
        <p14:creationId xmlns:p14="http://schemas.microsoft.com/office/powerpoint/2010/main" val="37269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0.04861 C 0.01546 -0.0475 -0.01527 -0.13806 -0.01527 -0.1375 C -0.046 -0.21111 -0.09444 -0.23944 -0.16475 -0.23944 C -0.20069 -0.23944 -0.23316 -0.22861 -0.25833 -0.21111 C -0.27621 -0.19806 -0.29791 -0.19111 -0.32135 -0.19111 C -0.36632 -0.19111 -0.40416 -0.21611 -0.41857 -0.25222 C -0.41857 -0.25139 -0.43454 -0.29389 -0.43454 -0.29361 C -0.43454 -0.29389 -0.40225 -0.20417 -0.40225 -0.20361 C -0.3717 -0.13278 -0.32309 -0.10333 -0.25468 -0.10333 C -0.21875 -0.10333 -0.18437 -0.11444 -0.15746 -0.13389 C -0.14132 -0.145 -0.11961 -0.15194 -0.09809 -0.15194 C -0.05312 -0.15194 -0.01527 -0.12694 -0.00086 -0.09111 C -0.00086 -0.09083 0.01546 -0.04861 0.01546 -0.0475 L 0.01546 -0.04861 Z " pathEditMode="relative" rAng="0" ptsTypes="AAAAAAAAAAAA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6" grpId="0" animBg="1"/>
      <p:bldP spid="57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920" y="3055296"/>
            <a:ext cx="38404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35176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17" y="5155168"/>
            <a:ext cx="27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http://www.heartmath.org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"/>
            <a:ext cx="7651041" cy="50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oO10qehHRbwUrzxY03X-1QofdnRMj9zwfnXa8P9VGdcH4Zx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0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5099"/>
            <a:ext cx="8681706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(Thayer’s Greek Dictionary)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that organ in the animal body which is the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the circulation of the blood, and hence was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regarded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seat of physical life 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denotes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all physical and spiritual life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sense of physical life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Pro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4:23 Keep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thy heart with all diligence; for out of it </a:t>
            </a:r>
            <a:r>
              <a:rPr lang="en-US" altLang="zh-CN" sz="4200" b="1" i="1" dirty="0">
                <a:latin typeface="微软雅黑" pitchFamily="34" charset="-122"/>
                <a:ea typeface="微软雅黑" pitchFamily="34" charset="-122"/>
              </a:rPr>
              <a:t>are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 the issues of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life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Pro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4:23 Above every charge keep thy heart, For out of it </a:t>
            </a:r>
            <a:r>
              <a:rPr lang="en-US" altLang="zh-CN" sz="4200" b="1" i="1" dirty="0">
                <a:latin typeface="微软雅黑" pitchFamily="34" charset="-122"/>
                <a:ea typeface="微软雅黑" pitchFamily="34" charset="-122"/>
              </a:rPr>
              <a:t>are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 the outgoings of life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YLT).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29740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0F035E-255E-4C47-A731-3940E60E9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72C5CD-F4C7-4C5F-97AD-0F5B7FB4D8D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8FC2F9-CDB1-4EED-A9E1-9862CD5C0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1449</Words>
  <Application>Microsoft Office PowerPoint</Application>
  <PresentationFormat>On-screen Show (16:10)</PresentationFormat>
  <Paragraphs>116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微软雅黑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209</cp:revision>
  <dcterms:created xsi:type="dcterms:W3CDTF">2012-03-04T20:46:38Z</dcterms:created>
  <dcterms:modified xsi:type="dcterms:W3CDTF">2015-02-22T14:31:26Z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