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20" r:id="rId6"/>
  </p:sldMasterIdLst>
  <p:notesMasterIdLst>
    <p:notesMasterId r:id="rId40"/>
  </p:notesMasterIdLst>
  <p:sldIdLst>
    <p:sldId id="908" r:id="rId7"/>
    <p:sldId id="924" r:id="rId8"/>
    <p:sldId id="955" r:id="rId9"/>
    <p:sldId id="998" r:id="rId10"/>
    <p:sldId id="999" r:id="rId11"/>
    <p:sldId id="1021" r:id="rId12"/>
    <p:sldId id="1022" r:id="rId13"/>
    <p:sldId id="1023" r:id="rId14"/>
    <p:sldId id="1025" r:id="rId15"/>
    <p:sldId id="1024" r:id="rId16"/>
    <p:sldId id="1027" r:id="rId17"/>
    <p:sldId id="1026" r:id="rId18"/>
    <p:sldId id="1029" r:id="rId19"/>
    <p:sldId id="1030" r:id="rId20"/>
    <p:sldId id="1028" r:id="rId21"/>
    <p:sldId id="1031" r:id="rId22"/>
    <p:sldId id="1032" r:id="rId23"/>
    <p:sldId id="1037" r:id="rId24"/>
    <p:sldId id="1039" r:id="rId25"/>
    <p:sldId id="1038" r:id="rId26"/>
    <p:sldId id="1034" r:id="rId27"/>
    <p:sldId id="1035" r:id="rId28"/>
    <p:sldId id="1002" r:id="rId29"/>
    <p:sldId id="1011" r:id="rId30"/>
    <p:sldId id="1012" r:id="rId31"/>
    <p:sldId id="1013" r:id="rId32"/>
    <p:sldId id="1015" r:id="rId33"/>
    <p:sldId id="1016" r:id="rId34"/>
    <p:sldId id="1018" r:id="rId35"/>
    <p:sldId id="1040" r:id="rId36"/>
    <p:sldId id="1041" r:id="rId37"/>
    <p:sldId id="1020" r:id="rId38"/>
    <p:sldId id="994" r:id="rId3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1" autoAdjust="0"/>
    <p:restoredTop sz="92922" autoAdjust="0"/>
  </p:normalViewPr>
  <p:slideViewPr>
    <p:cSldViewPr>
      <p:cViewPr varScale="1">
        <p:scale>
          <a:sx n="147" d="100"/>
          <a:sy n="147" d="100"/>
        </p:scale>
        <p:origin x="468" y="114"/>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3/14/2016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311074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1788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8360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650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758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6370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883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3538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5556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44395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6948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6018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7337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0362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5546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81822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35972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8517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446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39530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2061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03066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72859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44312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231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831E5-FA2B-4A77-95E0-532711A0CF5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1335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4263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7206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1767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380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5361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27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8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70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6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4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65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63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121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14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01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2723621"/>
            <a:ext cx="9144000" cy="121920"/>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
        <p:nvSpPr>
          <p:cNvPr id="2" name="Title 1"/>
          <p:cNvSpPr>
            <a:spLocks noGrp="1"/>
          </p:cNvSpPr>
          <p:nvPr>
            <p:ph type="ctrTitle"/>
          </p:nvPr>
        </p:nvSpPr>
        <p:spPr>
          <a:xfrm>
            <a:off x="609600" y="1460500"/>
            <a:ext cx="7924800" cy="1225021"/>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2921000"/>
            <a:ext cx="6400800" cy="1460500"/>
          </a:xfrm>
        </p:spPr>
        <p:txBody>
          <a:bodyPr>
            <a:normAutofit/>
          </a:bodyPr>
          <a:lstStyle>
            <a:lvl1pPr marL="0" indent="0" algn="ctr">
              <a:buNone/>
              <a:defRPr sz="2333">
                <a:solidFill>
                  <a:schemeClr val="tx1"/>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6319045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9680"/>
            <a:ext cx="8229600" cy="3855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grpSp>
        <p:nvGrpSpPr>
          <p:cNvPr id="2" name="Group 13"/>
          <p:cNvGrpSpPr/>
          <p:nvPr/>
        </p:nvGrpSpPr>
        <p:grpSpPr>
          <a:xfrm>
            <a:off x="0" y="1143000"/>
            <a:ext cx="9144000" cy="60960"/>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
        <p:nvSpPr>
          <p:cNvPr id="19" name="Title 1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6734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3" y="3672417"/>
            <a:ext cx="7827201" cy="1135063"/>
          </a:xfrm>
          <a:prstGeom prst="rect">
            <a:avLst/>
          </a:prstGeo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67513" y="2222500"/>
            <a:ext cx="7827201" cy="1250156"/>
          </a:xfrm>
        </p:spPr>
        <p:txBody>
          <a:bodyPr anchor="b"/>
          <a:lstStyle>
            <a:lvl1pPr marL="0" indent="0">
              <a:buNone/>
              <a:defRPr sz="1667">
                <a:solidFill>
                  <a:schemeClr val="tx1"/>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grpSp>
        <p:nvGrpSpPr>
          <p:cNvPr id="7" name="Group 12"/>
          <p:cNvGrpSpPr/>
          <p:nvPr/>
        </p:nvGrpSpPr>
        <p:grpSpPr>
          <a:xfrm flipH="1">
            <a:off x="0" y="3523721"/>
            <a:ext cx="9144000" cy="121920"/>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167056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143000"/>
            <a:ext cx="9144000" cy="60960"/>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4127168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914260"/>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33500"/>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914260"/>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143000"/>
            <a:ext cx="9144000" cy="60960"/>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3383963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EA564F-B806-4D89-BA12-F9F17827150A}" type="datetimeFigureOut">
              <a:rPr lang="en-US" smtClean="0"/>
              <a:pPr/>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143000"/>
            <a:ext cx="9144000" cy="60960"/>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224430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grpSp>
        <p:nvGrpSpPr>
          <p:cNvPr id="5" name="Group 10"/>
          <p:cNvGrpSpPr/>
          <p:nvPr/>
        </p:nvGrpSpPr>
        <p:grpSpPr>
          <a:xfrm>
            <a:off x="-9144" y="-15240"/>
            <a:ext cx="9144000" cy="121920"/>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14041610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661458"/>
          </a:xfrm>
          <a:prstGeom prst="rect">
            <a:avLst/>
          </a:prstGeom>
        </p:spPr>
        <p:txBody>
          <a:bodyPr anchor="b">
            <a:normAutofit/>
          </a:bodyPr>
          <a:lstStyle>
            <a:lvl1pPr algn="l">
              <a:defRPr sz="2333"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3962136"/>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43000"/>
            <a:ext cx="3008313" cy="3962136"/>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grpSp>
        <p:nvGrpSpPr>
          <p:cNvPr id="8" name="Group 13"/>
          <p:cNvGrpSpPr/>
          <p:nvPr/>
        </p:nvGrpSpPr>
        <p:grpSpPr>
          <a:xfrm flipH="1">
            <a:off x="0" y="952500"/>
            <a:ext cx="9144000" cy="60960"/>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2830949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571500"/>
            <a:ext cx="5495544" cy="32385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000500"/>
            <a:ext cx="5486400" cy="472282"/>
          </a:xfrm>
          <a:prstGeom prst="rect">
            <a:avLst/>
          </a:prstGeom>
        </p:spPr>
        <p:txBody>
          <a:bodyPr anchor="b"/>
          <a:lstStyle>
            <a:lvl1pPr algn="l">
              <a:defRPr sz="1667"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grpSp>
        <p:nvGrpSpPr>
          <p:cNvPr id="3" name="Group 15"/>
          <p:cNvGrpSpPr/>
          <p:nvPr/>
        </p:nvGrpSpPr>
        <p:grpSpPr>
          <a:xfrm>
            <a:off x="-9144" y="-15240"/>
            <a:ext cx="9144000" cy="121920"/>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771051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143000"/>
            <a:ext cx="9144000" cy="60960"/>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238211858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865"/>
            <a:ext cx="18288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1722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5296959"/>
            <a:ext cx="1868424" cy="304271"/>
          </a:xfrm>
        </p:spPr>
        <p:txBody>
          <a:bodyPr/>
          <a:lstStyle/>
          <a:p>
            <a:fld id="{DDEA564F-B806-4D89-BA12-F9F17827150A}"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grpSp>
        <p:nvGrpSpPr>
          <p:cNvPr id="7" name="Group 6"/>
          <p:cNvGrpSpPr/>
          <p:nvPr/>
        </p:nvGrpSpPr>
        <p:grpSpPr>
          <a:xfrm rot="5400000" flipH="1">
            <a:off x="3905250" y="2814574"/>
            <a:ext cx="5722620"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FFFF"/>
                </a:solidFill>
              </a:endParaRPr>
            </a:p>
          </p:txBody>
        </p:sp>
      </p:grpSp>
    </p:spTree>
    <p:extLst>
      <p:ext uri="{BB962C8B-B14F-4D97-AF65-F5344CB8AC3E}">
        <p14:creationId xmlns:p14="http://schemas.microsoft.com/office/powerpoint/2010/main" val="9801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3/14/2016</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3/14/2016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439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5238767"/>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sz="1500">
              <a:solidFill>
                <a:srgbClr val="FFFFFF"/>
              </a:solidFill>
            </a:endParaRP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5296959"/>
            <a:ext cx="2133600" cy="304271"/>
          </a:xfrm>
          <a:prstGeom prst="rect">
            <a:avLst/>
          </a:prstGeom>
        </p:spPr>
        <p:txBody>
          <a:bodyPr vert="horz" lIns="91440" tIns="45720" rIns="91440" bIns="45720" rtlCol="0" anchor="ctr"/>
          <a:lstStyle>
            <a:lvl1pPr algn="r">
              <a:defRPr sz="1000">
                <a:solidFill>
                  <a:sysClr val="windowText" lastClr="000000"/>
                </a:solidFill>
              </a:defRPr>
            </a:lvl1pPr>
          </a:lstStyle>
          <a:p>
            <a:fld id="{DDEA564F-B806-4D89-BA12-F9F17827150A}" type="datetimeFigureOut">
              <a:rPr lang="en-US" smtClean="0"/>
              <a:pPr/>
              <a:t>3/14/2016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5296959"/>
            <a:ext cx="2133600" cy="304271"/>
          </a:xfrm>
          <a:prstGeom prst="rect">
            <a:avLst/>
          </a:prstGeom>
        </p:spPr>
        <p:txBody>
          <a:bodyPr vert="horz" lIns="91440" tIns="45720" rIns="91440" bIns="45720" rtlCol="0" anchor="ctr"/>
          <a:lstStyle>
            <a:lvl1pPr algn="l">
              <a:defRPr sz="1000">
                <a:solidFill>
                  <a:sysClr val="windowText" lastClr="000000"/>
                </a:solidFill>
              </a:defRPr>
            </a:lvl1pPr>
          </a:lstStyle>
          <a:p>
            <a:fld id="{4EA53A40-B461-4794-B6DA-674FF3EC62AB}" type="slidenum">
              <a:rPr lang="en-US" smtClean="0"/>
              <a:pPr/>
              <a:t>‹#›</a:t>
            </a:fld>
            <a:endParaRPr lang="en-US"/>
          </a:p>
        </p:txBody>
      </p:sp>
      <p:sp>
        <p:nvSpPr>
          <p:cNvPr id="8" name="Title Placeholder 7"/>
          <p:cNvSpPr>
            <a:spLocks noGrp="1"/>
          </p:cNvSpPr>
          <p:nvPr>
            <p:ph type="title"/>
          </p:nvPr>
        </p:nvSpPr>
        <p:spPr>
          <a:xfrm>
            <a:off x="457200" y="1270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7385908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761970" rtl="0" eaLnBrk="1" latinLnBrk="0" hangingPunct="1">
        <a:spcBef>
          <a:spcPct val="0"/>
        </a:spcBef>
        <a:buNone/>
        <a:defRPr sz="3667"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761970" rtl="0" eaLnBrk="1" latinLnBrk="0" hangingPunct="1">
        <a:spcBef>
          <a:spcPct val="20000"/>
        </a:spcBef>
        <a:buClr>
          <a:schemeClr val="tx2"/>
        </a:buClr>
        <a:buSzPct val="70000"/>
        <a:buFont typeface="Wingdings 2" pitchFamily="18" charset="2"/>
        <a:buChar char="¥"/>
        <a:defRPr sz="2667" kern="1200">
          <a:solidFill>
            <a:schemeClr val="tx1"/>
          </a:solidFill>
          <a:latin typeface="+mn-lt"/>
          <a:ea typeface="+mn-ea"/>
          <a:cs typeface="+mn-cs"/>
        </a:defRPr>
      </a:lvl1pPr>
      <a:lvl2pPr marL="619100" indent="-238115" algn="l" defTabSz="761970" rtl="0" eaLnBrk="1" latinLnBrk="0" hangingPunct="1">
        <a:spcBef>
          <a:spcPct val="20000"/>
        </a:spcBef>
        <a:buClr>
          <a:schemeClr val="accent4"/>
        </a:buClr>
        <a:buSzPct val="60000"/>
        <a:buFont typeface="Wingdings 2" pitchFamily="18" charset="2"/>
        <a:buChar char="¥"/>
        <a:defRPr sz="2333" kern="1200">
          <a:solidFill>
            <a:schemeClr val="tx1"/>
          </a:solidFill>
          <a:latin typeface="+mn-lt"/>
          <a:ea typeface="+mn-ea"/>
          <a:cs typeface="+mn-cs"/>
        </a:defRPr>
      </a:lvl2pPr>
      <a:lvl3pPr marL="952462" indent="-190492" algn="l" defTabSz="761970" rtl="0" eaLnBrk="1" latinLnBrk="0" hangingPunct="1">
        <a:spcBef>
          <a:spcPct val="20000"/>
        </a:spcBef>
        <a:buClr>
          <a:schemeClr val="accent5"/>
        </a:buClr>
        <a:buSzPct val="57000"/>
        <a:buFont typeface="Wingdings 2" pitchFamily="18" charset="2"/>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Clr>
          <a:schemeClr val="accent6"/>
        </a:buClr>
        <a:buSzPct val="55000"/>
        <a:buFont typeface="Wingdings 2" pitchFamily="18" charset="2"/>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Clr>
          <a:schemeClr val="accent2"/>
        </a:buClr>
        <a:buSzPct val="50000"/>
        <a:buFont typeface="Wingdings 2" pitchFamily="18" charset="2"/>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525" y="342900"/>
            <a:ext cx="9220200" cy="3046988"/>
          </a:xfrm>
          <a:prstGeom prst="rect">
            <a:avLst/>
          </a:prstGeom>
          <a:noFill/>
        </p:spPr>
        <p:txBody>
          <a:bodyPr wrap="square" rtlCol="0">
            <a:spAutoFit/>
          </a:bodyPr>
          <a:lstStyle/>
          <a:p>
            <a:pPr algn="ctr"/>
            <a:r>
              <a:rPr lang="zh-CN" altLang="en-US" sz="9600" b="1" cap="all" dirty="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rPr>
              <a:t>不一</a:t>
            </a:r>
            <a:r>
              <a:rPr lang="zh-CN" altLang="en-US" sz="9600" b="1" cap="all" dirty="0" smtClean="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rPr>
              <a:t>样的生命</a:t>
            </a:r>
            <a:endParaRPr lang="en-US" altLang="zh-CN" sz="9600" b="1" cap="all" dirty="0" smtClean="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endParaRPr>
          </a:p>
          <a:p>
            <a:pPr algn="ctr"/>
            <a:r>
              <a:rPr lang="en-US" sz="9600" b="1" cap="all" dirty="0" smtClean="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rPr>
              <a:t>(6)</a:t>
            </a:r>
            <a:endParaRPr lang="en-US" sz="9600" b="1" cap="all" dirty="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3" name="TextBox 2"/>
          <p:cNvSpPr txBox="1"/>
          <p:nvPr/>
        </p:nvSpPr>
        <p:spPr>
          <a:xfrm>
            <a:off x="1269829" y="3238500"/>
            <a:ext cx="6699591" cy="193899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6000" b="1" dirty="0" smtClean="0">
                <a:ln w="11430"/>
                <a:solidFill>
                  <a:srgbClr val="FFFF00"/>
                </a:solidFill>
                <a:effectLst>
                  <a:outerShdw blurRad="80000" dist="40000" dir="5040000" algn="tl">
                    <a:srgbClr val="000000">
                      <a:alpha val="30000"/>
                    </a:srgbClr>
                  </a:outerShdw>
                </a:effectLst>
                <a:latin typeface="Arial" panose="020B0604020202020204" pitchFamily="34" charset="0"/>
                <a:ea typeface="楷体" panose="02010609060101010101" pitchFamily="49" charset="-122"/>
                <a:cs typeface="Arial" panose="020B0604020202020204" pitchFamily="34" charset="0"/>
              </a:rPr>
              <a:t>ICCF &amp; </a:t>
            </a:r>
            <a:r>
              <a:rPr lang="en-US" altLang="zh-CN" sz="6000" b="1" dirty="0" err="1" smtClean="0">
                <a:ln w="11430"/>
                <a:solidFill>
                  <a:srgbClr val="FFFF00"/>
                </a:solidFill>
                <a:effectLst>
                  <a:outerShdw blurRad="80000" dist="40000" dir="5040000" algn="tl">
                    <a:srgbClr val="000000">
                      <a:alpha val="30000"/>
                    </a:srgbClr>
                  </a:outerShdw>
                </a:effectLst>
                <a:latin typeface="Arial" panose="020B0604020202020204" pitchFamily="34" charset="0"/>
                <a:ea typeface="楷体" panose="02010609060101010101" pitchFamily="49" charset="-122"/>
                <a:cs typeface="Arial" panose="020B0604020202020204" pitchFamily="34" charset="0"/>
              </a:rPr>
              <a:t>AmesCCA</a:t>
            </a:r>
            <a:endParaRPr lang="en-US" altLang="zh-CN" sz="6000" b="1" dirty="0" smtClean="0">
              <a:ln w="11430"/>
              <a:solidFill>
                <a:srgbClr val="FFFF00"/>
              </a:solidFill>
              <a:effectLst>
                <a:outerShdw blurRad="80000" dist="40000" dir="5040000" algn="tl">
                  <a:srgbClr val="000000">
                    <a:alpha val="30000"/>
                  </a:srgbClr>
                </a:outerShdw>
              </a:effectLst>
              <a:latin typeface="Arial" panose="020B0604020202020204" pitchFamily="34" charset="0"/>
              <a:ea typeface="楷体" panose="02010609060101010101" pitchFamily="49" charset="-122"/>
              <a:cs typeface="Arial" panose="020B0604020202020204" pitchFamily="34" charset="0"/>
            </a:endParaRPr>
          </a:p>
          <a:p>
            <a:pPr algn="ctr"/>
            <a:r>
              <a:rPr lang="zh-CN" altLang="en-US" sz="6000" b="1" dirty="0">
                <a:ln w="11430"/>
                <a:solidFill>
                  <a:srgbClr val="FFFF00"/>
                </a:solidFill>
                <a:effectLst>
                  <a:outerShdw blurRad="80000" dist="40000" dir="5040000" algn="tl">
                    <a:srgbClr val="000000">
                      <a:alpha val="30000"/>
                    </a:srgbClr>
                  </a:outerShdw>
                </a:effectLst>
                <a:latin typeface="Arial" panose="020B0604020202020204" pitchFamily="34" charset="0"/>
                <a:ea typeface="楷体" panose="02010609060101010101" pitchFamily="49" charset="-122"/>
                <a:cs typeface="Arial" panose="020B0604020202020204" pitchFamily="34" charset="0"/>
              </a:rPr>
              <a:t>生</a:t>
            </a:r>
            <a:r>
              <a:rPr lang="zh-CN" altLang="en-US" sz="6000" b="1" dirty="0" smtClean="0">
                <a:ln w="11430"/>
                <a:solidFill>
                  <a:srgbClr val="FFFF00"/>
                </a:solidFill>
                <a:effectLst>
                  <a:outerShdw blurRad="80000" dist="40000" dir="5040000" algn="tl">
                    <a:srgbClr val="000000">
                      <a:alpha val="30000"/>
                    </a:srgbClr>
                  </a:outerShdw>
                </a:effectLst>
                <a:latin typeface="Arial" panose="020B0604020202020204" pitchFamily="34" charset="0"/>
                <a:ea typeface="楷体" panose="02010609060101010101" pitchFamily="49" charset="-122"/>
                <a:cs typeface="Arial" panose="020B0604020202020204" pitchFamily="34" charset="0"/>
              </a:rPr>
              <a:t>命与信仰系列</a:t>
            </a:r>
            <a:endParaRPr lang="en-US" altLang="zh-CN" sz="6000" b="1" dirty="0">
              <a:ln w="11430"/>
              <a:solidFill>
                <a:srgbClr val="FFFF00"/>
              </a:solidFill>
              <a:effectLst>
                <a:outerShdw blurRad="80000" dist="40000" dir="5040000" algn="tl">
                  <a:srgbClr val="000000">
                    <a:alpha val="30000"/>
                  </a:srgbClr>
                </a:outerShdw>
              </a:effectLst>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280604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52400" y="3695700"/>
            <a:ext cx="8839200" cy="1615827"/>
          </a:xfrm>
          <a:prstGeom prst="rect">
            <a:avLst/>
          </a:prstGeom>
        </p:spPr>
        <p:txBody>
          <a:bodyPr wrap="square">
            <a:spAutoFit/>
          </a:bodyPr>
          <a:lstStyle/>
          <a:p>
            <a:r>
              <a:rPr lang="en-US" altLang="zh-CN" sz="3300" b="1" dirty="0">
                <a:ln w="6350">
                  <a:noFill/>
                </a:ln>
                <a:solidFill>
                  <a:srgbClr val="FF0000"/>
                </a:solidFill>
                <a:effectLst>
                  <a:glow rad="228600">
                    <a:schemeClr val="accent4">
                      <a:satMod val="175000"/>
                      <a:alpha val="40000"/>
                    </a:schemeClr>
                  </a:glow>
                </a:effectLst>
                <a:latin typeface="DFKai-SB" panose="03000509000000000000" pitchFamily="65" charset="-120"/>
                <a:ea typeface="DFKai-SB" panose="03000509000000000000" pitchFamily="65" charset="-120"/>
              </a:rPr>
              <a:t>15:15 </a:t>
            </a:r>
            <a:r>
              <a:rPr lang="zh-CN" altLang="en-US" sz="3300" b="1" dirty="0">
                <a:ln w="6350">
                  <a:noFill/>
                </a:ln>
                <a:solidFill>
                  <a:srgbClr val="FF00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于是去投靠那地方的一个人；那人打发他到田里去放猪。</a:t>
            </a:r>
            <a:r>
              <a:rPr lang="en-US" altLang="zh-CN" sz="3300" b="1" dirty="0">
                <a:ln w="6350">
                  <a:noFill/>
                </a:ln>
                <a:solidFill>
                  <a:srgbClr val="FF0000"/>
                </a:solidFill>
                <a:effectLst>
                  <a:glow rad="228600">
                    <a:schemeClr val="accent4">
                      <a:satMod val="175000"/>
                      <a:alpha val="40000"/>
                    </a:schemeClr>
                  </a:glow>
                </a:effectLst>
                <a:latin typeface="DFKai-SB" panose="03000509000000000000" pitchFamily="65" charset="-120"/>
                <a:ea typeface="DFKai-SB" panose="03000509000000000000" pitchFamily="65" charset="-120"/>
              </a:rPr>
              <a:t>15:16 </a:t>
            </a:r>
            <a:r>
              <a:rPr lang="zh-CN" altLang="en-US" sz="3300" b="1" dirty="0">
                <a:ln w="6350">
                  <a:noFill/>
                </a:ln>
                <a:solidFill>
                  <a:srgbClr val="FF00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他恨不得拿猪所吃的豆荚充饥，也没有人给他。</a:t>
            </a:r>
          </a:p>
        </p:txBody>
      </p:sp>
      <p:pic>
        <p:nvPicPr>
          <p:cNvPr id="6" name="Picture 2" descr="He is so hungry he even longs to eat the pods the pigs are fed. – Slid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52800" y="198890"/>
            <a:ext cx="6140116" cy="1107996"/>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他</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恨不得拿猪所吃的豆荚充饥，也没有人给他。</a:t>
            </a:r>
          </a:p>
        </p:txBody>
      </p:sp>
    </p:spTree>
    <p:extLst>
      <p:ext uri="{BB962C8B-B14F-4D97-AF65-F5344CB8AC3E}">
        <p14:creationId xmlns:p14="http://schemas.microsoft.com/office/powerpoint/2010/main" val="23498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Luke 15 v 19 He thinks of the food that the servants have at his fathers home; regrets his foolish behaviour and wants to put things right with God and his father. – Slid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51762"/>
            <a:ext cx="9276348" cy="69572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419100"/>
            <a:ext cx="8686800" cy="1107996"/>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他</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醒悟过来，就说：我父亲有多少的雇工，口粮有余，我倒在这里饿死么</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a:t>
            </a:r>
            <a:endPar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12770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8" name="Picture 4" descr="Luke 15 v 19 He heads back home to beg his father to accept him as one of his servants. – Slid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4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800100"/>
            <a:ext cx="3743826" cy="3647152"/>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我</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要起来，到我父亲那里去，向他说：父亲！我得罪了天，又得罪了你</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；从</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今以后，我不配称为你的儿子，把我当作一个雇工罢！</a:t>
            </a:r>
          </a:p>
        </p:txBody>
      </p:sp>
    </p:spTree>
    <p:extLst>
      <p:ext uri="{BB962C8B-B14F-4D97-AF65-F5344CB8AC3E}">
        <p14:creationId xmlns:p14="http://schemas.microsoft.com/office/powerpoint/2010/main" val="2489988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098" name="Picture 2" descr="He runs to greet his son... – Slid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0"/>
            <a:ext cx="9156032" cy="68670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5200" y="4229100"/>
            <a:ext cx="5334000" cy="1107996"/>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于</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是起来，往他父亲那里去。相离还远，他父亲看见</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a:t>
            </a:r>
            <a:endPar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73050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122" name="Picture 2" descr="... and throws his arms around him and kisses him. – Slid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 y="0"/>
            <a:ext cx="9139989" cy="68549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876300"/>
            <a:ext cx="2438400" cy="2123658"/>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就</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动了慈心，跑去抱着他的颈项，连连与他亲嘴</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a:t>
            </a:r>
            <a:endPar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55697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076" name="Picture 4" descr="Luke 15 v 21 The son confesses he has sinned against God and his father. He is no longer worthy to be called his son. – Slid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22058"/>
            <a:ext cx="9160042" cy="68700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3447047"/>
            <a:ext cx="4495800" cy="2123658"/>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儿</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子说：父亲！我得罪了天，又得罪了你；从今以后，我不配称为你的儿子。</a:t>
            </a:r>
          </a:p>
        </p:txBody>
      </p:sp>
    </p:spTree>
    <p:extLst>
      <p:ext uri="{BB962C8B-B14F-4D97-AF65-F5344CB8AC3E}">
        <p14:creationId xmlns:p14="http://schemas.microsoft.com/office/powerpoint/2010/main" val="2232659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4" descr="Luke 15 v 22 His father tells the servants to bring his son the best robe, sandals and a ring for his finger. – Slid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2933700"/>
            <a:ext cx="8915400" cy="2631490"/>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父</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亲却吩咐仆人说：把那上好的袍子快拿出来给他穿；把戒指戴在他指头上；把鞋穿在他脚上</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；把</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那肥牛犊牵来宰了，我们可以吃喝快乐</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；因</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为我这个儿子是死而复活，失而又得的。他们就快乐起来。</a:t>
            </a:r>
          </a:p>
        </p:txBody>
      </p:sp>
    </p:spTree>
    <p:extLst>
      <p:ext uri="{BB962C8B-B14F-4D97-AF65-F5344CB8AC3E}">
        <p14:creationId xmlns:p14="http://schemas.microsoft.com/office/powerpoint/2010/main" val="2548764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Luke 15 v 23 The fatted calf is killed and a celebration feast begins. – Slid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6568" y="3238500"/>
            <a:ext cx="8915400" cy="2123658"/>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那</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时，大儿子正在田里。他回来，离家不远，听见作乐跳舞的声音</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，便</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叫过一个仆人来，问是甚么事</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。仆</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人说：你兄弟来了；你父亲因为得他无灾无病的回来，把肥牛犊宰了。</a:t>
            </a:r>
          </a:p>
        </p:txBody>
      </p:sp>
    </p:spTree>
    <p:extLst>
      <p:ext uri="{BB962C8B-B14F-4D97-AF65-F5344CB8AC3E}">
        <p14:creationId xmlns:p14="http://schemas.microsoft.com/office/powerpoint/2010/main" val="19145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descr="Luke 15 v 25 Meanwhile the older son returns from working in a field and asks one of the servants what the music and dancing is all about. On hearing his younger brother has returned he is angry. – Slid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9000" y="1052185"/>
            <a:ext cx="2590800" cy="2123658"/>
          </a:xfrm>
          <a:prstGeom prst="rect">
            <a:avLst/>
          </a:prstGeom>
        </p:spPr>
        <p:txBody>
          <a:bodyPr wrap="square">
            <a:spAutoFit/>
          </a:bodyPr>
          <a:lstStyle/>
          <a:p>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大儿子却生气，不肯进去；他父亲就出来劝他。</a:t>
            </a:r>
          </a:p>
        </p:txBody>
      </p:sp>
    </p:spTree>
    <p:extLst>
      <p:ext uri="{BB962C8B-B14F-4D97-AF65-F5344CB8AC3E}">
        <p14:creationId xmlns:p14="http://schemas.microsoft.com/office/powerpoint/2010/main" val="2897034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descr="Luke 15 v 25 Meanwhile the older son returns from working in a field and asks one of the servants what the music and dancing is all about. On hearing his younger brother has returned he is angry. – Slid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9000" y="1052185"/>
            <a:ext cx="2590800" cy="4662815"/>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他</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对父亲说：我服事你这多年，从来没有违背过你的命，你并没有给我一隻山羊羔，叫我和朋友一同快乐</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a:t>
            </a:r>
            <a:endPar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94162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http://iforcolor.org/word/wp-content/uploads/yes-my-cup-overflows.jpg"/>
          <p:cNvPicPr>
            <a:picLocks noChangeAspect="1" noChangeArrowheads="1"/>
          </p:cNvPicPr>
          <p:nvPr/>
        </p:nvPicPr>
        <p:blipFill rotWithShape="1">
          <a:blip r:embed="rId3">
            <a:extLst>
              <a:ext uri="{28A0092B-C50C-407E-A947-70E740481C1C}">
                <a14:useLocalDpi xmlns:a14="http://schemas.microsoft.com/office/drawing/2010/main" val="0"/>
              </a:ext>
            </a:extLst>
          </a:blip>
          <a:srcRect b="20200"/>
          <a:stretch/>
        </p:blipFill>
        <p:spPr bwMode="auto">
          <a:xfrm>
            <a:off x="5029200" y="190500"/>
            <a:ext cx="3860008" cy="2331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jefflesc.files.wordpress.com/2013/09/hole-in-the-soul3.jpg?w=6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241" y="2781300"/>
            <a:ext cx="2604125" cy="2604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266700"/>
            <a:ext cx="3929281" cy="4154984"/>
          </a:xfrm>
          <a:prstGeom prst="rect">
            <a:avLst/>
          </a:prstGeom>
        </p:spPr>
        <p:txBody>
          <a:bodyPr wrap="none">
            <a:spAutoFit/>
          </a:bodyPr>
          <a:lstStyle/>
          <a:p>
            <a:pPr marL="914400" indent="-914400">
              <a:buFont typeface="+mj-lt"/>
              <a:buAutoNum type="arabicPeriod"/>
            </a:pPr>
            <a:r>
              <a:rPr lang="zh-CN" altLang="en-US"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缺</a:t>
            </a:r>
            <a:r>
              <a:rPr lang="zh-CN" altLang="en-US" sz="4400" b="1" dirty="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乏与满足</a:t>
            </a:r>
          </a:p>
          <a:p>
            <a:pPr marL="914400" indent="-914400">
              <a:buFont typeface="+mj-lt"/>
              <a:buAutoNum type="arabicPeriod"/>
            </a:pPr>
            <a:r>
              <a:rPr lang="zh-CN" altLang="en-US"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物</a:t>
            </a:r>
            <a:r>
              <a:rPr lang="zh-CN" altLang="en-US" sz="4400" b="1" dirty="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质与灵</a:t>
            </a:r>
            <a:endParaRPr lang="en-US" altLang="zh-CN" sz="4400" b="1" dirty="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endParaRPr>
          </a:p>
          <a:p>
            <a:pPr marL="914400" indent="-914400">
              <a:buFont typeface="+mj-lt"/>
              <a:buAutoNum type="arabicPeriod"/>
            </a:pPr>
            <a:r>
              <a:rPr lang="zh-CN" altLang="en-US" sz="4400" b="1" dirty="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自我与舍</a:t>
            </a:r>
            <a:r>
              <a:rPr lang="zh-CN" altLang="en-US"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己</a:t>
            </a:r>
            <a:endParaRPr lang="en-US" altLang="zh-CN"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endParaRPr>
          </a:p>
          <a:p>
            <a:pPr marL="914400" indent="-914400">
              <a:buFont typeface="+mj-lt"/>
              <a:buAutoNum type="arabicPeriod"/>
            </a:pPr>
            <a:r>
              <a:rPr lang="zh-CN" altLang="en-US" sz="4400" b="1" dirty="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眼见与信</a:t>
            </a:r>
            <a:r>
              <a:rPr lang="zh-CN" altLang="en-US"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心</a:t>
            </a:r>
            <a:endParaRPr lang="en-US" altLang="zh-CN"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endParaRPr>
          </a:p>
          <a:p>
            <a:pPr marL="914400" indent="-914400">
              <a:buFont typeface="+mj-lt"/>
              <a:buAutoNum type="arabicPeriod"/>
            </a:pPr>
            <a:r>
              <a:rPr lang="zh-CN" altLang="en-US" sz="4400" b="1" dirty="0" smtClean="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有</a:t>
            </a:r>
            <a:r>
              <a:rPr lang="zh-CN" altLang="en-US" sz="4400" b="1" dirty="0">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rPr>
              <a:t>价与无价</a:t>
            </a:r>
          </a:p>
          <a:p>
            <a:pPr marL="914400" indent="-914400">
              <a:buFont typeface="+mj-lt"/>
              <a:buAutoNum type="arabicPeriod"/>
            </a:pPr>
            <a:endParaRPr lang="en-US" altLang="zh-CN" sz="4400" b="1" cap="all" dirty="0">
              <a:ln w="15875" cmpd="sng">
                <a:solidFill>
                  <a:schemeClr val="tx1"/>
                </a:solidFill>
                <a:prstDash val="solid"/>
              </a:ln>
              <a:solidFill>
                <a:srgbClr val="FF0000"/>
              </a:solidFill>
              <a:effectLst>
                <a:glow rad="228600">
                  <a:schemeClr val="accent3">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367009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descr="Luke 15 v 25 Meanwhile the older son returns from working in a field and asks one of the servants what the music and dancing is all about. On hearing his younger brother has returned he is angry. – Slid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9000" y="1052185"/>
            <a:ext cx="2590800" cy="3647152"/>
          </a:xfrm>
          <a:prstGeom prst="rect">
            <a:avLst/>
          </a:prstGeom>
        </p:spPr>
        <p:txBody>
          <a:bodyPr wrap="square">
            <a:spAutoFit/>
          </a:bodyPr>
          <a:lstStyle/>
          <a:p>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但你这个儿子和娼妓吞尽了你的产业，他一来了，你倒为他宰了肥牛犊。</a:t>
            </a:r>
          </a:p>
        </p:txBody>
      </p:sp>
    </p:spTree>
    <p:extLst>
      <p:ext uri="{BB962C8B-B14F-4D97-AF65-F5344CB8AC3E}">
        <p14:creationId xmlns:p14="http://schemas.microsoft.com/office/powerpoint/2010/main" val="696674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His father goes out to plead with him to join the celebrations. The son complains how unfair it is that he has been working hard without any celebrations but his brother who has been squandering money is treated to a feast. – Slid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4589" y="4653171"/>
            <a:ext cx="8915400" cy="1107996"/>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父</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亲对他说：儿阿！你常和我同在，我一切所有的都是你的</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a:t>
            </a:r>
            <a:endPar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975406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His father goes out to plead with him to join the celebrations. The son complains how unfair it is that he has been working hard without any celebrations but his brother who has been squandering money is treated to a feast. – Slid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4589" y="4653171"/>
            <a:ext cx="8915400" cy="1107996"/>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只</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是你这个兄弟是死而复活、失而又得的，所以我们理当欢喜快乐。</a:t>
            </a:r>
          </a:p>
        </p:txBody>
      </p:sp>
    </p:spTree>
    <p:extLst>
      <p:ext uri="{BB962C8B-B14F-4D97-AF65-F5344CB8AC3E}">
        <p14:creationId xmlns:p14="http://schemas.microsoft.com/office/powerpoint/2010/main" val="2955139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304800" y="876300"/>
            <a:ext cx="8610600" cy="0"/>
          </a:xfrm>
          <a:prstGeom prst="line">
            <a:avLst/>
          </a:prstGeom>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209800" y="45303"/>
            <a:ext cx="4538422"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rPr>
              <a:t>如何才能自由？</a:t>
            </a:r>
            <a:endParaRPr lang="zh-CN" altLang="en-US" sz="4800" b="1" spc="50" dirty="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 name="Rectangle 4"/>
          <p:cNvSpPr/>
          <p:nvPr/>
        </p:nvSpPr>
        <p:spPr>
          <a:xfrm>
            <a:off x="0" y="1028700"/>
            <a:ext cx="9144000" cy="51706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3300" b="1" dirty="0">
                <a:solidFill>
                  <a:prstClr val="black"/>
                </a:solidFill>
                <a:latin typeface="DFKai-SB" panose="03000509000000000000" pitchFamily="65" charset="-120"/>
                <a:ea typeface="DFKai-SB" panose="03000509000000000000" pitchFamily="65" charset="-120"/>
              </a:rPr>
              <a:t>约</a:t>
            </a:r>
            <a:r>
              <a:rPr lang="en-US" altLang="zh-CN" sz="3300" b="1" dirty="0">
                <a:solidFill>
                  <a:prstClr val="black"/>
                </a:solidFill>
                <a:latin typeface="DFKai-SB" panose="03000509000000000000" pitchFamily="65" charset="-120"/>
                <a:ea typeface="DFKai-SB" panose="03000509000000000000" pitchFamily="65" charset="-120"/>
              </a:rPr>
              <a:t>8:31 </a:t>
            </a:r>
            <a:r>
              <a:rPr lang="zh-CN" altLang="en-US" sz="3300" b="1" dirty="0">
                <a:solidFill>
                  <a:prstClr val="black"/>
                </a:solidFill>
                <a:latin typeface="DFKai-SB" panose="03000509000000000000" pitchFamily="65" charset="-120"/>
                <a:ea typeface="DFKai-SB" panose="03000509000000000000" pitchFamily="65" charset="-120"/>
              </a:rPr>
              <a:t>耶稣对信他的犹太人说：你们若常常遵守我的道，就真是我的门徒；</a:t>
            </a:r>
            <a:r>
              <a:rPr lang="en-US" altLang="zh-CN" sz="3300" b="1" dirty="0">
                <a:solidFill>
                  <a:prstClr val="black"/>
                </a:solidFill>
                <a:latin typeface="DFKai-SB" panose="03000509000000000000" pitchFamily="65" charset="-120"/>
                <a:ea typeface="DFKai-SB" panose="03000509000000000000" pitchFamily="65" charset="-120"/>
              </a:rPr>
              <a:t>8:32 </a:t>
            </a:r>
            <a:r>
              <a:rPr lang="zh-CN" altLang="en-US" sz="3300" b="1" dirty="0">
                <a:solidFill>
                  <a:prstClr val="black"/>
                </a:solidFill>
                <a:latin typeface="DFKai-SB" panose="03000509000000000000" pitchFamily="65" charset="-120"/>
                <a:ea typeface="DFKai-SB" panose="03000509000000000000" pitchFamily="65" charset="-120"/>
              </a:rPr>
              <a:t>你们必晓得真理，真理必叫你们得以自由。</a:t>
            </a:r>
            <a:r>
              <a:rPr lang="en-US" altLang="zh-CN" sz="3300" b="1" dirty="0">
                <a:solidFill>
                  <a:prstClr val="black"/>
                </a:solidFill>
                <a:latin typeface="DFKai-SB" panose="03000509000000000000" pitchFamily="65" charset="-120"/>
                <a:ea typeface="DFKai-SB" panose="03000509000000000000" pitchFamily="65" charset="-120"/>
              </a:rPr>
              <a:t>8:33 </a:t>
            </a:r>
            <a:r>
              <a:rPr lang="zh-CN" altLang="en-US" sz="3300" b="1" dirty="0">
                <a:solidFill>
                  <a:prstClr val="black"/>
                </a:solidFill>
                <a:latin typeface="DFKai-SB" panose="03000509000000000000" pitchFamily="65" charset="-120"/>
                <a:ea typeface="DFKai-SB" panose="03000509000000000000" pitchFamily="65" charset="-120"/>
              </a:rPr>
              <a:t>他们回答说：我们是亚伯拉罕的后裔，从来没有作过谁的奴仆。你怎么说你们必得自由呢？</a:t>
            </a:r>
            <a:r>
              <a:rPr lang="en-US" altLang="zh-CN" sz="3300" b="1" dirty="0">
                <a:solidFill>
                  <a:prstClr val="black"/>
                </a:solidFill>
                <a:latin typeface="DFKai-SB" panose="03000509000000000000" pitchFamily="65" charset="-120"/>
                <a:ea typeface="DFKai-SB" panose="03000509000000000000" pitchFamily="65" charset="-120"/>
              </a:rPr>
              <a:t>8:34 </a:t>
            </a:r>
            <a:r>
              <a:rPr lang="zh-CN" altLang="en-US" sz="3300" b="1" dirty="0">
                <a:solidFill>
                  <a:prstClr val="black"/>
                </a:solidFill>
                <a:latin typeface="DFKai-SB" panose="03000509000000000000" pitchFamily="65" charset="-120"/>
                <a:ea typeface="DFKai-SB" panose="03000509000000000000" pitchFamily="65" charset="-120"/>
              </a:rPr>
              <a:t>耶稣回答说：我实实在在的告诉你们，所有犯罪的就是罪的奴仆</a:t>
            </a:r>
            <a:r>
              <a:rPr lang="zh-CN" altLang="en-US" sz="3300" b="1" dirty="0" smtClean="0">
                <a:solidFill>
                  <a:prstClr val="black"/>
                </a:solidFill>
                <a:latin typeface="DFKai-SB" panose="03000509000000000000" pitchFamily="65" charset="-120"/>
                <a:ea typeface="DFKai-SB" panose="03000509000000000000" pitchFamily="65" charset="-120"/>
              </a:rPr>
              <a:t>。</a:t>
            </a:r>
            <a:r>
              <a:rPr lang="en-US" altLang="zh-CN" sz="3300" b="1" dirty="0" smtClean="0">
                <a:solidFill>
                  <a:prstClr val="black"/>
                </a:solidFill>
                <a:latin typeface="DFKai-SB" panose="03000509000000000000" pitchFamily="65" charset="-120"/>
                <a:ea typeface="DFKai-SB" panose="03000509000000000000" pitchFamily="65" charset="-120"/>
              </a:rPr>
              <a:t>8:35 </a:t>
            </a:r>
            <a:r>
              <a:rPr lang="zh-CN" altLang="en-US" sz="3300" b="1" dirty="0">
                <a:solidFill>
                  <a:prstClr val="black"/>
                </a:solidFill>
                <a:latin typeface="DFKai-SB" panose="03000509000000000000" pitchFamily="65" charset="-120"/>
                <a:ea typeface="DFKai-SB" panose="03000509000000000000" pitchFamily="65" charset="-120"/>
              </a:rPr>
              <a:t>奴仆不能永远住在家里；儿子是永远住在家里。</a:t>
            </a:r>
            <a:r>
              <a:rPr lang="en-US" altLang="zh-CN" sz="3300" b="1" dirty="0">
                <a:solidFill>
                  <a:prstClr val="black"/>
                </a:solidFill>
                <a:latin typeface="DFKai-SB" panose="03000509000000000000" pitchFamily="65" charset="-120"/>
                <a:ea typeface="DFKai-SB" panose="03000509000000000000" pitchFamily="65" charset="-120"/>
              </a:rPr>
              <a:t>8:36 </a:t>
            </a:r>
            <a:r>
              <a:rPr lang="zh-CN" altLang="en-US" sz="3300" b="1" dirty="0">
                <a:solidFill>
                  <a:prstClr val="black"/>
                </a:solidFill>
                <a:latin typeface="DFKai-SB" panose="03000509000000000000" pitchFamily="65" charset="-120"/>
                <a:ea typeface="DFKai-SB" panose="03000509000000000000" pitchFamily="65" charset="-120"/>
              </a:rPr>
              <a:t>所以天父的儿子若叫你们自由，你们就真自由了</a:t>
            </a:r>
            <a:r>
              <a:rPr lang="zh-CN" altLang="en-US" sz="3300" b="1" dirty="0" smtClean="0">
                <a:solidFill>
                  <a:prstClr val="black"/>
                </a:solidFill>
                <a:latin typeface="DFKai-SB" panose="03000509000000000000" pitchFamily="65" charset="-120"/>
                <a:ea typeface="DFKai-SB" panose="03000509000000000000" pitchFamily="65" charset="-120"/>
              </a:rPr>
              <a:t>。</a:t>
            </a:r>
            <a:endParaRPr lang="en-US" altLang="zh-CN" sz="3300" b="1" dirty="0" smtClean="0">
              <a:solidFill>
                <a:srgbClr val="7030A0"/>
              </a:solidFill>
              <a:latin typeface="DFKai-SB" panose="03000509000000000000" pitchFamily="65" charset="-120"/>
              <a:ea typeface="DFKai-SB" panose="03000509000000000000" pitchFamily="65" charset="-120"/>
            </a:endParaRPr>
          </a:p>
          <a:p>
            <a:endParaRPr lang="en-US" altLang="zh-CN" sz="3300" b="1"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27260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304800" y="876300"/>
            <a:ext cx="8610600" cy="0"/>
          </a:xfrm>
          <a:prstGeom prst="line">
            <a:avLst/>
          </a:prstGeom>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209800" y="45303"/>
            <a:ext cx="4538422"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rPr>
              <a:t>如何才能自由？</a:t>
            </a:r>
            <a:endParaRPr lang="zh-CN" altLang="en-US" sz="4800" b="1" spc="50" dirty="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 name="Rectangle 4"/>
          <p:cNvSpPr/>
          <p:nvPr/>
        </p:nvSpPr>
        <p:spPr>
          <a:xfrm>
            <a:off x="0" y="1028700"/>
            <a:ext cx="9144000" cy="51706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3300" b="1" dirty="0">
                <a:solidFill>
                  <a:prstClr val="black"/>
                </a:solidFill>
                <a:latin typeface="DFKai-SB" panose="03000509000000000000" pitchFamily="65" charset="-120"/>
                <a:ea typeface="DFKai-SB" panose="03000509000000000000" pitchFamily="65" charset="-120"/>
              </a:rPr>
              <a:t>约</a:t>
            </a:r>
            <a:r>
              <a:rPr lang="en-US" altLang="zh-CN" sz="3300" b="1" dirty="0">
                <a:solidFill>
                  <a:prstClr val="black"/>
                </a:solidFill>
                <a:latin typeface="DFKai-SB" panose="03000509000000000000" pitchFamily="65" charset="-120"/>
                <a:ea typeface="DFKai-SB" panose="03000509000000000000" pitchFamily="65" charset="-120"/>
              </a:rPr>
              <a:t>8:31 </a:t>
            </a:r>
            <a:r>
              <a:rPr lang="zh-CN" altLang="en-US" sz="3300" b="1" dirty="0">
                <a:solidFill>
                  <a:prstClr val="black"/>
                </a:solidFill>
                <a:latin typeface="DFKai-SB" panose="03000509000000000000" pitchFamily="65" charset="-120"/>
                <a:ea typeface="DFKai-SB" panose="03000509000000000000" pitchFamily="65" charset="-120"/>
              </a:rPr>
              <a:t>耶稣对信他的犹太人说：你们若常常遵守我的道，就真是我的门徒；</a:t>
            </a:r>
            <a:r>
              <a:rPr lang="en-US" altLang="zh-CN" sz="3300" b="1" dirty="0">
                <a:solidFill>
                  <a:prstClr val="black"/>
                </a:solidFill>
                <a:latin typeface="DFKai-SB" panose="03000509000000000000" pitchFamily="65" charset="-120"/>
                <a:ea typeface="DFKai-SB" panose="03000509000000000000" pitchFamily="65" charset="-120"/>
              </a:rPr>
              <a:t>8:32 </a:t>
            </a:r>
            <a:r>
              <a:rPr lang="zh-CN" altLang="en-US" sz="3300" b="1" dirty="0">
                <a:solidFill>
                  <a:srgbClr val="FF0000"/>
                </a:solidFill>
                <a:latin typeface="DFKai-SB" panose="03000509000000000000" pitchFamily="65" charset="-120"/>
                <a:ea typeface="DFKai-SB" panose="03000509000000000000" pitchFamily="65" charset="-120"/>
              </a:rPr>
              <a:t>你们必晓得真理，真理必叫你们得以自由。</a:t>
            </a:r>
            <a:r>
              <a:rPr lang="en-US" altLang="zh-CN" sz="3300" b="1" dirty="0">
                <a:solidFill>
                  <a:prstClr val="black"/>
                </a:solidFill>
                <a:latin typeface="DFKai-SB" panose="03000509000000000000" pitchFamily="65" charset="-120"/>
                <a:ea typeface="DFKai-SB" panose="03000509000000000000" pitchFamily="65" charset="-120"/>
              </a:rPr>
              <a:t>8:33 </a:t>
            </a:r>
            <a:r>
              <a:rPr lang="zh-CN" altLang="en-US" sz="3300" b="1" dirty="0">
                <a:solidFill>
                  <a:prstClr val="black"/>
                </a:solidFill>
                <a:latin typeface="DFKai-SB" panose="03000509000000000000" pitchFamily="65" charset="-120"/>
                <a:ea typeface="DFKai-SB" panose="03000509000000000000" pitchFamily="65" charset="-120"/>
              </a:rPr>
              <a:t>他们回答说：我们是亚伯拉罕的后裔，从来没有作过谁的奴仆。你怎么说你们必得自由呢？</a:t>
            </a:r>
            <a:r>
              <a:rPr lang="en-US" altLang="zh-CN" sz="3300" b="1" dirty="0">
                <a:solidFill>
                  <a:prstClr val="black"/>
                </a:solidFill>
                <a:latin typeface="DFKai-SB" panose="03000509000000000000" pitchFamily="65" charset="-120"/>
                <a:ea typeface="DFKai-SB" panose="03000509000000000000" pitchFamily="65" charset="-120"/>
              </a:rPr>
              <a:t>8:34 </a:t>
            </a:r>
            <a:r>
              <a:rPr lang="zh-CN" altLang="en-US" sz="3300" b="1" dirty="0">
                <a:solidFill>
                  <a:prstClr val="black"/>
                </a:solidFill>
                <a:latin typeface="DFKai-SB" panose="03000509000000000000" pitchFamily="65" charset="-120"/>
                <a:ea typeface="DFKai-SB" panose="03000509000000000000" pitchFamily="65" charset="-120"/>
              </a:rPr>
              <a:t>耶稣回答说：我实实在在的告诉你们，所有犯罪的就是罪的奴仆</a:t>
            </a:r>
            <a:r>
              <a:rPr lang="zh-CN" altLang="en-US" sz="3300" b="1" dirty="0" smtClean="0">
                <a:solidFill>
                  <a:prstClr val="black"/>
                </a:solidFill>
                <a:latin typeface="DFKai-SB" panose="03000509000000000000" pitchFamily="65" charset="-120"/>
                <a:ea typeface="DFKai-SB" panose="03000509000000000000" pitchFamily="65" charset="-120"/>
              </a:rPr>
              <a:t>。</a:t>
            </a:r>
            <a:r>
              <a:rPr lang="en-US" altLang="zh-CN" sz="3300" b="1" dirty="0" smtClean="0">
                <a:solidFill>
                  <a:prstClr val="black"/>
                </a:solidFill>
                <a:latin typeface="DFKai-SB" panose="03000509000000000000" pitchFamily="65" charset="-120"/>
                <a:ea typeface="DFKai-SB" panose="03000509000000000000" pitchFamily="65" charset="-120"/>
              </a:rPr>
              <a:t>8:35 </a:t>
            </a:r>
            <a:r>
              <a:rPr lang="zh-CN" altLang="en-US" sz="3300" b="1" dirty="0">
                <a:solidFill>
                  <a:prstClr val="black"/>
                </a:solidFill>
                <a:latin typeface="DFKai-SB" panose="03000509000000000000" pitchFamily="65" charset="-120"/>
                <a:ea typeface="DFKai-SB" panose="03000509000000000000" pitchFamily="65" charset="-120"/>
              </a:rPr>
              <a:t>奴仆不能永远住在家里；儿子是永远住在家里。</a:t>
            </a:r>
            <a:r>
              <a:rPr lang="en-US" altLang="zh-CN" sz="3300" b="1" dirty="0">
                <a:solidFill>
                  <a:prstClr val="black"/>
                </a:solidFill>
                <a:latin typeface="DFKai-SB" panose="03000509000000000000" pitchFamily="65" charset="-120"/>
                <a:ea typeface="DFKai-SB" panose="03000509000000000000" pitchFamily="65" charset="-120"/>
              </a:rPr>
              <a:t>8:36 </a:t>
            </a:r>
            <a:r>
              <a:rPr lang="zh-CN" altLang="en-US" sz="3300" b="1" dirty="0">
                <a:solidFill>
                  <a:prstClr val="black"/>
                </a:solidFill>
                <a:latin typeface="DFKai-SB" panose="03000509000000000000" pitchFamily="65" charset="-120"/>
                <a:ea typeface="DFKai-SB" panose="03000509000000000000" pitchFamily="65" charset="-120"/>
              </a:rPr>
              <a:t>所以天父的儿子若叫你们自由，你们就真自由了</a:t>
            </a:r>
            <a:r>
              <a:rPr lang="zh-CN" altLang="en-US" sz="3300" b="1" dirty="0" smtClean="0">
                <a:solidFill>
                  <a:prstClr val="black"/>
                </a:solidFill>
                <a:latin typeface="DFKai-SB" panose="03000509000000000000" pitchFamily="65" charset="-120"/>
                <a:ea typeface="DFKai-SB" panose="03000509000000000000" pitchFamily="65" charset="-120"/>
              </a:rPr>
              <a:t>。</a:t>
            </a:r>
            <a:endParaRPr lang="en-US" altLang="zh-CN" sz="3300" b="1" dirty="0" smtClean="0">
              <a:solidFill>
                <a:srgbClr val="7030A0"/>
              </a:solidFill>
              <a:latin typeface="DFKai-SB" panose="03000509000000000000" pitchFamily="65" charset="-120"/>
              <a:ea typeface="DFKai-SB" panose="03000509000000000000" pitchFamily="65" charset="-120"/>
            </a:endParaRPr>
          </a:p>
          <a:p>
            <a:endParaRPr lang="en-US" altLang="zh-CN" sz="3300" b="1"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739577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304800" y="876300"/>
            <a:ext cx="8610600" cy="0"/>
          </a:xfrm>
          <a:prstGeom prst="line">
            <a:avLst/>
          </a:prstGeom>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209800" y="45303"/>
            <a:ext cx="4538422"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rPr>
              <a:t>如何才能自由？</a:t>
            </a:r>
            <a:endParaRPr lang="zh-CN" altLang="en-US" sz="4800" b="1" spc="50" dirty="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 name="Rectangle 4"/>
          <p:cNvSpPr/>
          <p:nvPr/>
        </p:nvSpPr>
        <p:spPr>
          <a:xfrm>
            <a:off x="0" y="1028700"/>
            <a:ext cx="9144000" cy="51706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3300" b="1" dirty="0">
                <a:solidFill>
                  <a:prstClr val="black"/>
                </a:solidFill>
                <a:latin typeface="DFKai-SB" panose="03000509000000000000" pitchFamily="65" charset="-120"/>
                <a:ea typeface="DFKai-SB" panose="03000509000000000000" pitchFamily="65" charset="-120"/>
              </a:rPr>
              <a:t>约</a:t>
            </a:r>
            <a:r>
              <a:rPr lang="en-US" altLang="zh-CN" sz="3300" b="1" dirty="0">
                <a:solidFill>
                  <a:prstClr val="black"/>
                </a:solidFill>
                <a:latin typeface="DFKai-SB" panose="03000509000000000000" pitchFamily="65" charset="-120"/>
                <a:ea typeface="DFKai-SB" panose="03000509000000000000" pitchFamily="65" charset="-120"/>
              </a:rPr>
              <a:t>8:31 </a:t>
            </a:r>
            <a:r>
              <a:rPr lang="zh-CN" altLang="en-US" sz="3300" b="1" dirty="0">
                <a:solidFill>
                  <a:prstClr val="black"/>
                </a:solidFill>
                <a:latin typeface="DFKai-SB" panose="03000509000000000000" pitchFamily="65" charset="-120"/>
                <a:ea typeface="DFKai-SB" panose="03000509000000000000" pitchFamily="65" charset="-120"/>
              </a:rPr>
              <a:t>耶稣对信他的犹太人说：你们若常常遵守我的道，就真是我的门徒；</a:t>
            </a:r>
            <a:r>
              <a:rPr lang="en-US" altLang="zh-CN" sz="3300" b="1" dirty="0">
                <a:solidFill>
                  <a:prstClr val="black"/>
                </a:solidFill>
                <a:latin typeface="DFKai-SB" panose="03000509000000000000" pitchFamily="65" charset="-120"/>
                <a:ea typeface="DFKai-SB" panose="03000509000000000000" pitchFamily="65" charset="-120"/>
              </a:rPr>
              <a:t>8:32 </a:t>
            </a:r>
            <a:r>
              <a:rPr lang="zh-CN" altLang="en-US" sz="3300" b="1" dirty="0">
                <a:solidFill>
                  <a:srgbClr val="FF0000"/>
                </a:solidFill>
                <a:latin typeface="DFKai-SB" panose="03000509000000000000" pitchFamily="65" charset="-120"/>
                <a:ea typeface="DFKai-SB" panose="03000509000000000000" pitchFamily="65" charset="-120"/>
              </a:rPr>
              <a:t>你们必晓得真理，真理必叫你们得以自由。</a:t>
            </a:r>
            <a:r>
              <a:rPr lang="en-US" altLang="zh-CN" sz="3300" b="1" dirty="0">
                <a:solidFill>
                  <a:prstClr val="black"/>
                </a:solidFill>
                <a:latin typeface="DFKai-SB" panose="03000509000000000000" pitchFamily="65" charset="-120"/>
                <a:ea typeface="DFKai-SB" panose="03000509000000000000" pitchFamily="65" charset="-120"/>
              </a:rPr>
              <a:t>8:33 </a:t>
            </a:r>
            <a:r>
              <a:rPr lang="zh-CN" altLang="en-US" sz="3300" b="1" dirty="0">
                <a:solidFill>
                  <a:prstClr val="black"/>
                </a:solidFill>
                <a:latin typeface="DFKai-SB" panose="03000509000000000000" pitchFamily="65" charset="-120"/>
                <a:ea typeface="DFKai-SB" panose="03000509000000000000" pitchFamily="65" charset="-120"/>
              </a:rPr>
              <a:t>他们回答说：我们是亚伯拉罕的后裔，从来没有作过谁的奴仆。你怎么说你们必得自由呢？</a:t>
            </a:r>
            <a:r>
              <a:rPr lang="en-US" altLang="zh-CN" sz="3300" b="1" dirty="0">
                <a:solidFill>
                  <a:prstClr val="black"/>
                </a:solidFill>
                <a:latin typeface="DFKai-SB" panose="03000509000000000000" pitchFamily="65" charset="-120"/>
                <a:ea typeface="DFKai-SB" panose="03000509000000000000" pitchFamily="65" charset="-120"/>
              </a:rPr>
              <a:t>8:34 </a:t>
            </a:r>
            <a:r>
              <a:rPr lang="zh-CN" altLang="en-US" sz="3300" b="1" dirty="0">
                <a:solidFill>
                  <a:prstClr val="black"/>
                </a:solidFill>
                <a:latin typeface="DFKai-SB" panose="03000509000000000000" pitchFamily="65" charset="-120"/>
                <a:ea typeface="DFKai-SB" panose="03000509000000000000" pitchFamily="65" charset="-120"/>
              </a:rPr>
              <a:t>耶稣回答说：我实实在在的告诉你们，所有犯罪的就是罪的奴仆</a:t>
            </a:r>
            <a:r>
              <a:rPr lang="zh-CN" altLang="en-US" sz="3300" b="1" dirty="0" smtClean="0">
                <a:solidFill>
                  <a:prstClr val="black"/>
                </a:solidFill>
                <a:latin typeface="DFKai-SB" panose="03000509000000000000" pitchFamily="65" charset="-120"/>
                <a:ea typeface="DFKai-SB" panose="03000509000000000000" pitchFamily="65" charset="-120"/>
              </a:rPr>
              <a:t>。</a:t>
            </a:r>
            <a:r>
              <a:rPr lang="en-US" altLang="zh-CN" sz="3300" b="1" dirty="0" smtClean="0">
                <a:solidFill>
                  <a:prstClr val="black"/>
                </a:solidFill>
                <a:latin typeface="DFKai-SB" panose="03000509000000000000" pitchFamily="65" charset="-120"/>
                <a:ea typeface="DFKai-SB" panose="03000509000000000000" pitchFamily="65" charset="-120"/>
              </a:rPr>
              <a:t>8:35 </a:t>
            </a:r>
            <a:r>
              <a:rPr lang="zh-CN" altLang="en-US" sz="3300" b="1" dirty="0">
                <a:solidFill>
                  <a:prstClr val="black"/>
                </a:solidFill>
                <a:latin typeface="DFKai-SB" panose="03000509000000000000" pitchFamily="65" charset="-120"/>
                <a:ea typeface="DFKai-SB" panose="03000509000000000000" pitchFamily="65" charset="-120"/>
              </a:rPr>
              <a:t>奴仆不能永远住在家里；</a:t>
            </a:r>
            <a:r>
              <a:rPr lang="zh-CN" altLang="en-US" sz="3300" b="1" dirty="0">
                <a:solidFill>
                  <a:srgbClr val="FF0000"/>
                </a:solidFill>
                <a:latin typeface="DFKai-SB" panose="03000509000000000000" pitchFamily="65" charset="-120"/>
                <a:ea typeface="DFKai-SB" panose="03000509000000000000" pitchFamily="65" charset="-120"/>
              </a:rPr>
              <a:t>儿子是永远住在家里。</a:t>
            </a:r>
            <a:r>
              <a:rPr lang="en-US" altLang="zh-CN" sz="3300" b="1" dirty="0">
                <a:solidFill>
                  <a:prstClr val="black"/>
                </a:solidFill>
                <a:latin typeface="DFKai-SB" panose="03000509000000000000" pitchFamily="65" charset="-120"/>
                <a:ea typeface="DFKai-SB" panose="03000509000000000000" pitchFamily="65" charset="-120"/>
              </a:rPr>
              <a:t>8:36 </a:t>
            </a:r>
            <a:r>
              <a:rPr lang="zh-CN" altLang="en-US" sz="3300" b="1" dirty="0">
                <a:solidFill>
                  <a:prstClr val="black"/>
                </a:solidFill>
                <a:latin typeface="DFKai-SB" panose="03000509000000000000" pitchFamily="65" charset="-120"/>
                <a:ea typeface="DFKai-SB" panose="03000509000000000000" pitchFamily="65" charset="-120"/>
              </a:rPr>
              <a:t>所以天父的儿子若叫你们自由，你们就真自由了</a:t>
            </a:r>
            <a:r>
              <a:rPr lang="zh-CN" altLang="en-US" sz="3300" b="1" dirty="0" smtClean="0">
                <a:solidFill>
                  <a:prstClr val="black"/>
                </a:solidFill>
                <a:latin typeface="DFKai-SB" panose="03000509000000000000" pitchFamily="65" charset="-120"/>
                <a:ea typeface="DFKai-SB" panose="03000509000000000000" pitchFamily="65" charset="-120"/>
              </a:rPr>
              <a:t>。</a:t>
            </a:r>
            <a:endParaRPr lang="en-US" altLang="zh-CN" sz="3300" b="1" dirty="0" smtClean="0">
              <a:solidFill>
                <a:srgbClr val="7030A0"/>
              </a:solidFill>
              <a:latin typeface="DFKai-SB" panose="03000509000000000000" pitchFamily="65" charset="-120"/>
              <a:ea typeface="DFKai-SB" panose="03000509000000000000" pitchFamily="65" charset="-120"/>
            </a:endParaRPr>
          </a:p>
          <a:p>
            <a:endParaRPr lang="en-US" altLang="zh-CN" sz="3300" b="1"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872748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4" name="Straight Connector 3"/>
          <p:cNvCxnSpPr/>
          <p:nvPr/>
        </p:nvCxnSpPr>
        <p:spPr>
          <a:xfrm>
            <a:off x="304800" y="876300"/>
            <a:ext cx="8610600" cy="0"/>
          </a:xfrm>
          <a:prstGeom prst="line">
            <a:avLst/>
          </a:prstGeom>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2209800" y="45303"/>
            <a:ext cx="4538422"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rPr>
              <a:t>如何才能自由？</a:t>
            </a:r>
            <a:endParaRPr lang="zh-CN" altLang="en-US" sz="4800" b="1" spc="50" dirty="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5" name="Rectangle 4"/>
          <p:cNvSpPr/>
          <p:nvPr/>
        </p:nvSpPr>
        <p:spPr>
          <a:xfrm>
            <a:off x="0" y="1028700"/>
            <a:ext cx="9144000" cy="51706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3300" b="1" dirty="0">
                <a:solidFill>
                  <a:prstClr val="black"/>
                </a:solidFill>
                <a:latin typeface="DFKai-SB" panose="03000509000000000000" pitchFamily="65" charset="-120"/>
                <a:ea typeface="DFKai-SB" panose="03000509000000000000" pitchFamily="65" charset="-120"/>
              </a:rPr>
              <a:t>约</a:t>
            </a:r>
            <a:r>
              <a:rPr lang="en-US" altLang="zh-CN" sz="3300" b="1" dirty="0">
                <a:solidFill>
                  <a:prstClr val="black"/>
                </a:solidFill>
                <a:latin typeface="DFKai-SB" panose="03000509000000000000" pitchFamily="65" charset="-120"/>
                <a:ea typeface="DFKai-SB" panose="03000509000000000000" pitchFamily="65" charset="-120"/>
              </a:rPr>
              <a:t>8:31 </a:t>
            </a:r>
            <a:r>
              <a:rPr lang="zh-CN" altLang="en-US" sz="3300" b="1" dirty="0">
                <a:solidFill>
                  <a:prstClr val="black"/>
                </a:solidFill>
                <a:latin typeface="DFKai-SB" panose="03000509000000000000" pitchFamily="65" charset="-120"/>
                <a:ea typeface="DFKai-SB" panose="03000509000000000000" pitchFamily="65" charset="-120"/>
              </a:rPr>
              <a:t>耶稣对信他的犹太人说：你们若常常遵守我的道，就真是我的门徒；</a:t>
            </a:r>
            <a:r>
              <a:rPr lang="en-US" altLang="zh-CN" sz="3300" b="1" dirty="0">
                <a:solidFill>
                  <a:prstClr val="black"/>
                </a:solidFill>
                <a:latin typeface="DFKai-SB" panose="03000509000000000000" pitchFamily="65" charset="-120"/>
                <a:ea typeface="DFKai-SB" panose="03000509000000000000" pitchFamily="65" charset="-120"/>
              </a:rPr>
              <a:t>8:32 </a:t>
            </a:r>
            <a:r>
              <a:rPr lang="zh-CN" altLang="en-US" sz="3300" b="1" dirty="0">
                <a:solidFill>
                  <a:srgbClr val="FF0000"/>
                </a:solidFill>
                <a:latin typeface="DFKai-SB" panose="03000509000000000000" pitchFamily="65" charset="-120"/>
                <a:ea typeface="DFKai-SB" panose="03000509000000000000" pitchFamily="65" charset="-120"/>
              </a:rPr>
              <a:t>你们必晓得真理，真理必叫你们得以自由。</a:t>
            </a:r>
            <a:r>
              <a:rPr lang="en-US" altLang="zh-CN" sz="3300" b="1" dirty="0">
                <a:solidFill>
                  <a:prstClr val="black"/>
                </a:solidFill>
                <a:latin typeface="DFKai-SB" panose="03000509000000000000" pitchFamily="65" charset="-120"/>
                <a:ea typeface="DFKai-SB" panose="03000509000000000000" pitchFamily="65" charset="-120"/>
              </a:rPr>
              <a:t>8:33 </a:t>
            </a:r>
            <a:r>
              <a:rPr lang="zh-CN" altLang="en-US" sz="3300" b="1" dirty="0">
                <a:solidFill>
                  <a:prstClr val="black"/>
                </a:solidFill>
                <a:latin typeface="DFKai-SB" panose="03000509000000000000" pitchFamily="65" charset="-120"/>
                <a:ea typeface="DFKai-SB" panose="03000509000000000000" pitchFamily="65" charset="-120"/>
              </a:rPr>
              <a:t>他们回答说：我们是亚伯拉罕的后裔，从来没有作过谁的奴仆。你怎么说你们必得自由呢？</a:t>
            </a:r>
            <a:r>
              <a:rPr lang="en-US" altLang="zh-CN" sz="3300" b="1" dirty="0">
                <a:solidFill>
                  <a:prstClr val="black"/>
                </a:solidFill>
                <a:latin typeface="DFKai-SB" panose="03000509000000000000" pitchFamily="65" charset="-120"/>
                <a:ea typeface="DFKai-SB" panose="03000509000000000000" pitchFamily="65" charset="-120"/>
              </a:rPr>
              <a:t>8:34 </a:t>
            </a:r>
            <a:r>
              <a:rPr lang="zh-CN" altLang="en-US" sz="3300" b="1" dirty="0">
                <a:solidFill>
                  <a:prstClr val="black"/>
                </a:solidFill>
                <a:latin typeface="DFKai-SB" panose="03000509000000000000" pitchFamily="65" charset="-120"/>
                <a:ea typeface="DFKai-SB" panose="03000509000000000000" pitchFamily="65" charset="-120"/>
              </a:rPr>
              <a:t>耶稣回答说：我实实在在的告诉你们，所有犯罪的就是罪的奴仆</a:t>
            </a:r>
            <a:r>
              <a:rPr lang="zh-CN" altLang="en-US" sz="3300" b="1" dirty="0" smtClean="0">
                <a:solidFill>
                  <a:prstClr val="black"/>
                </a:solidFill>
                <a:latin typeface="DFKai-SB" panose="03000509000000000000" pitchFamily="65" charset="-120"/>
                <a:ea typeface="DFKai-SB" panose="03000509000000000000" pitchFamily="65" charset="-120"/>
              </a:rPr>
              <a:t>。</a:t>
            </a:r>
            <a:r>
              <a:rPr lang="en-US" altLang="zh-CN" sz="3300" b="1" dirty="0" smtClean="0">
                <a:solidFill>
                  <a:prstClr val="black"/>
                </a:solidFill>
                <a:latin typeface="DFKai-SB" panose="03000509000000000000" pitchFamily="65" charset="-120"/>
                <a:ea typeface="DFKai-SB" panose="03000509000000000000" pitchFamily="65" charset="-120"/>
              </a:rPr>
              <a:t>8:35 </a:t>
            </a:r>
            <a:r>
              <a:rPr lang="zh-CN" altLang="en-US" sz="3300" b="1" dirty="0">
                <a:solidFill>
                  <a:prstClr val="black"/>
                </a:solidFill>
                <a:latin typeface="DFKai-SB" panose="03000509000000000000" pitchFamily="65" charset="-120"/>
                <a:ea typeface="DFKai-SB" panose="03000509000000000000" pitchFamily="65" charset="-120"/>
              </a:rPr>
              <a:t>奴仆不能永远住在家里；</a:t>
            </a:r>
            <a:r>
              <a:rPr lang="zh-CN" altLang="en-US" sz="3300" b="1" u="sng" dirty="0">
                <a:solidFill>
                  <a:srgbClr val="FF0000"/>
                </a:solidFill>
                <a:latin typeface="DFKai-SB" panose="03000509000000000000" pitchFamily="65" charset="-120"/>
                <a:ea typeface="DFKai-SB" panose="03000509000000000000" pitchFamily="65" charset="-120"/>
              </a:rPr>
              <a:t>儿子</a:t>
            </a:r>
            <a:r>
              <a:rPr lang="zh-CN" altLang="en-US" sz="3300" b="1" dirty="0">
                <a:solidFill>
                  <a:srgbClr val="FF0000"/>
                </a:solidFill>
                <a:latin typeface="DFKai-SB" panose="03000509000000000000" pitchFamily="65" charset="-120"/>
                <a:ea typeface="DFKai-SB" panose="03000509000000000000" pitchFamily="65" charset="-120"/>
              </a:rPr>
              <a:t>是永远住在家里。</a:t>
            </a:r>
            <a:r>
              <a:rPr lang="en-US" altLang="zh-CN" sz="3300" b="1" dirty="0">
                <a:solidFill>
                  <a:prstClr val="black"/>
                </a:solidFill>
                <a:latin typeface="DFKai-SB" panose="03000509000000000000" pitchFamily="65" charset="-120"/>
                <a:ea typeface="DFKai-SB" panose="03000509000000000000" pitchFamily="65" charset="-120"/>
              </a:rPr>
              <a:t>8:36 </a:t>
            </a:r>
            <a:r>
              <a:rPr lang="zh-CN" altLang="en-US" sz="3300" b="1" dirty="0">
                <a:solidFill>
                  <a:srgbClr val="FF0000"/>
                </a:solidFill>
                <a:latin typeface="DFKai-SB" panose="03000509000000000000" pitchFamily="65" charset="-120"/>
                <a:ea typeface="DFKai-SB" panose="03000509000000000000" pitchFamily="65" charset="-120"/>
              </a:rPr>
              <a:t>所以</a:t>
            </a:r>
            <a:r>
              <a:rPr lang="zh-CN" altLang="en-US" sz="3300" b="1" u="sng" dirty="0">
                <a:solidFill>
                  <a:srgbClr val="FF0000"/>
                </a:solidFill>
                <a:latin typeface="DFKai-SB" panose="03000509000000000000" pitchFamily="65" charset="-120"/>
                <a:ea typeface="DFKai-SB" panose="03000509000000000000" pitchFamily="65" charset="-120"/>
              </a:rPr>
              <a:t>天父的儿子</a:t>
            </a:r>
            <a:r>
              <a:rPr lang="zh-CN" altLang="en-US" sz="3300" b="1" dirty="0">
                <a:solidFill>
                  <a:srgbClr val="FF0000"/>
                </a:solidFill>
                <a:latin typeface="DFKai-SB" panose="03000509000000000000" pitchFamily="65" charset="-120"/>
                <a:ea typeface="DFKai-SB" panose="03000509000000000000" pitchFamily="65" charset="-120"/>
              </a:rPr>
              <a:t>若叫你们自由，你们就真自由了</a:t>
            </a:r>
            <a:r>
              <a:rPr lang="zh-CN" altLang="en-US" sz="3300" b="1" dirty="0" smtClean="0">
                <a:solidFill>
                  <a:srgbClr val="FF0000"/>
                </a:solidFill>
                <a:latin typeface="DFKai-SB" panose="03000509000000000000" pitchFamily="65" charset="-120"/>
                <a:ea typeface="DFKai-SB" panose="03000509000000000000" pitchFamily="65" charset="-120"/>
              </a:rPr>
              <a:t>。</a:t>
            </a:r>
            <a:endParaRPr lang="en-US" altLang="zh-CN" sz="3300" b="1" dirty="0" smtClean="0">
              <a:solidFill>
                <a:srgbClr val="FF0000"/>
              </a:solidFill>
              <a:latin typeface="DFKai-SB" panose="03000509000000000000" pitchFamily="65" charset="-120"/>
              <a:ea typeface="DFKai-SB" panose="03000509000000000000" pitchFamily="65" charset="-120"/>
            </a:endParaRPr>
          </a:p>
          <a:p>
            <a:endParaRPr lang="en-US" altLang="zh-CN" sz="3300" b="1"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647843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901700"/>
            <a:ext cx="5791200" cy="4699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spcAft>
                <a:spcPts val="1800"/>
              </a:spcAft>
            </a:pPr>
            <a:r>
              <a:rPr lang="zh-CN" altLang="en-US" sz="3000" b="1" dirty="0">
                <a:solidFill>
                  <a:prstClr val="black"/>
                </a:solidFill>
                <a:latin typeface="微软雅黑" panose="020B0503020204020204" pitchFamily="34" charset="-122"/>
                <a:ea typeface="微软雅黑" panose="020B0503020204020204" pitchFamily="34" charset="-122"/>
              </a:rPr>
              <a:t>创</a:t>
            </a:r>
            <a:r>
              <a:rPr lang="en-US" altLang="zh-CN" sz="3000" b="1" dirty="0">
                <a:solidFill>
                  <a:prstClr val="black"/>
                </a:solidFill>
                <a:latin typeface="微软雅黑" panose="020B0503020204020204" pitchFamily="34" charset="-122"/>
                <a:ea typeface="微软雅黑" panose="020B0503020204020204" pitchFamily="34" charset="-122"/>
              </a:rPr>
              <a:t>2:7 </a:t>
            </a:r>
            <a:r>
              <a:rPr lang="zh-CN" altLang="en-US" sz="3000" b="1" dirty="0">
                <a:solidFill>
                  <a:prstClr val="black"/>
                </a:solidFill>
                <a:latin typeface="微软雅黑" panose="020B0503020204020204" pitchFamily="34" charset="-122"/>
                <a:ea typeface="微软雅黑" panose="020B0503020204020204" pitchFamily="34" charset="-122"/>
              </a:rPr>
              <a:t>耶和华　神用地上的尘土造人，将生气吹在他鼻孔里，他就成了有灵的活</a:t>
            </a:r>
            <a:r>
              <a:rPr lang="zh-CN" altLang="en-US" sz="3000" b="1" dirty="0" smtClean="0">
                <a:solidFill>
                  <a:prstClr val="black"/>
                </a:solidFill>
                <a:latin typeface="微软雅黑" panose="020B0503020204020204" pitchFamily="34" charset="-122"/>
                <a:ea typeface="微软雅黑" panose="020B0503020204020204" pitchFamily="34" charset="-122"/>
              </a:rPr>
              <a:t>人，名</a:t>
            </a:r>
            <a:r>
              <a:rPr lang="zh-CN" altLang="en-US" sz="3000" b="1" dirty="0">
                <a:solidFill>
                  <a:prstClr val="black"/>
                </a:solidFill>
                <a:latin typeface="微软雅黑" panose="020B0503020204020204" pitchFamily="34" charset="-122"/>
                <a:ea typeface="微软雅黑" panose="020B0503020204020204" pitchFamily="34" charset="-122"/>
              </a:rPr>
              <a:t>叫亚当。</a:t>
            </a:r>
            <a:r>
              <a:rPr lang="en-US" altLang="zh-CN" sz="3000" b="1" dirty="0">
                <a:solidFill>
                  <a:prstClr val="black"/>
                </a:solidFill>
                <a:latin typeface="微软雅黑" panose="020B0503020204020204" pitchFamily="34" charset="-122"/>
                <a:ea typeface="微软雅黑" panose="020B0503020204020204" pitchFamily="34" charset="-122"/>
              </a:rPr>
              <a:t>2:8 </a:t>
            </a:r>
            <a:r>
              <a:rPr lang="zh-CN" altLang="en-US" sz="3000" b="1" dirty="0">
                <a:solidFill>
                  <a:prstClr val="black"/>
                </a:solidFill>
                <a:latin typeface="微软雅黑" panose="020B0503020204020204" pitchFamily="34" charset="-122"/>
                <a:ea typeface="微软雅黑" panose="020B0503020204020204" pitchFamily="34" charset="-122"/>
              </a:rPr>
              <a:t>耶和华　神在东方的伊甸立了一个园子，把所造的人安置在那里</a:t>
            </a:r>
            <a:r>
              <a:rPr lang="zh-CN" altLang="en-US" sz="3000" b="1" dirty="0" smtClean="0">
                <a:solidFill>
                  <a:prstClr val="black"/>
                </a:solidFill>
                <a:latin typeface="微软雅黑" panose="020B0503020204020204" pitchFamily="34" charset="-122"/>
                <a:ea typeface="微软雅黑" panose="020B0503020204020204" pitchFamily="34" charset="-122"/>
              </a:rPr>
              <a:t>。</a:t>
            </a:r>
            <a:endParaRPr lang="en-US" altLang="zh-CN" sz="3000" b="1" dirty="0" smtClean="0">
              <a:solidFill>
                <a:prstClr val="black"/>
              </a:solidFill>
              <a:latin typeface="微软雅黑" panose="020B0503020204020204" pitchFamily="34" charset="-122"/>
              <a:ea typeface="微软雅黑" panose="020B0503020204020204" pitchFamily="34" charset="-122"/>
            </a:endParaRPr>
          </a:p>
          <a:p>
            <a:pPr>
              <a:spcAft>
                <a:spcPts val="1800"/>
              </a:spcAft>
            </a:pPr>
            <a:r>
              <a:rPr lang="zh-CN" altLang="en-US" sz="3000" b="1" dirty="0">
                <a:solidFill>
                  <a:prstClr val="black"/>
                </a:solidFill>
                <a:latin typeface="微软雅黑" panose="020B0503020204020204" pitchFamily="34" charset="-122"/>
                <a:ea typeface="微软雅黑" panose="020B0503020204020204" pitchFamily="34" charset="-122"/>
              </a:rPr>
              <a:t>路</a:t>
            </a:r>
            <a:r>
              <a:rPr lang="en-US" altLang="zh-CN" sz="3000" b="1" dirty="0">
                <a:solidFill>
                  <a:prstClr val="black"/>
                </a:solidFill>
                <a:latin typeface="微软雅黑" panose="020B0503020204020204" pitchFamily="34" charset="-122"/>
                <a:ea typeface="微软雅黑" panose="020B0503020204020204" pitchFamily="34" charset="-122"/>
              </a:rPr>
              <a:t>3:38 </a:t>
            </a:r>
            <a:r>
              <a:rPr lang="zh-CN" altLang="en-US" sz="3000" b="1" dirty="0">
                <a:solidFill>
                  <a:prstClr val="black"/>
                </a:solidFill>
                <a:latin typeface="微软雅黑" panose="020B0503020204020204" pitchFamily="34" charset="-122"/>
                <a:ea typeface="微软雅黑" panose="020B0503020204020204" pitchFamily="34" charset="-122"/>
              </a:rPr>
              <a:t>以挪士是塞特的儿子；塞特是亚当的儿子；</a:t>
            </a:r>
            <a:r>
              <a:rPr lang="zh-CN" altLang="en-US" sz="3000" b="1" dirty="0">
                <a:solidFill>
                  <a:srgbClr val="FF0000"/>
                </a:solidFill>
                <a:latin typeface="微软雅黑" panose="020B0503020204020204" pitchFamily="34" charset="-122"/>
                <a:ea typeface="微软雅黑" panose="020B0503020204020204" pitchFamily="34" charset="-122"/>
              </a:rPr>
              <a:t>亚当是神的儿子。</a:t>
            </a:r>
            <a:endParaRPr lang="en-US" altLang="zh-CN" sz="3000" b="1"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423474" y="-37372"/>
            <a:ext cx="2672526"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人的被造</a:t>
            </a:r>
          </a:p>
        </p:txBody>
      </p:sp>
      <p:pic>
        <p:nvPicPr>
          <p:cNvPr id="8" name="Picture 2" descr="http://thecrackeddoor.com/Main/wp-content/uploads/2013/04/real-m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85900"/>
            <a:ext cx="2760056" cy="31337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76200" y="793625"/>
            <a:ext cx="9036205"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36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901700"/>
            <a:ext cx="6324600" cy="4699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r>
              <a:rPr lang="zh-CN" altLang="en-US" sz="3000" b="1" dirty="0">
                <a:solidFill>
                  <a:srgbClr val="7030A0"/>
                </a:solidFill>
                <a:latin typeface="微软雅黑" pitchFamily="34" charset="-122"/>
                <a:ea typeface="微软雅黑" pitchFamily="34" charset="-122"/>
              </a:rPr>
              <a:t>创 </a:t>
            </a:r>
            <a:r>
              <a:rPr lang="en-US" altLang="zh-CN" sz="3000" b="1" dirty="0" smtClean="0">
                <a:solidFill>
                  <a:srgbClr val="7030A0"/>
                </a:solidFill>
                <a:latin typeface="微软雅黑" pitchFamily="34" charset="-122"/>
                <a:ea typeface="微软雅黑" pitchFamily="34" charset="-122"/>
              </a:rPr>
              <a:t>3:4 </a:t>
            </a:r>
            <a:r>
              <a:rPr lang="zh-CN" altLang="en-US" sz="3000" b="1" dirty="0" smtClean="0">
                <a:solidFill>
                  <a:srgbClr val="7030A0"/>
                </a:solidFill>
                <a:latin typeface="微软雅黑" pitchFamily="34" charset="-122"/>
                <a:ea typeface="微软雅黑" pitchFamily="34" charset="-122"/>
              </a:rPr>
              <a:t>蛇</a:t>
            </a:r>
            <a:r>
              <a:rPr lang="zh-CN" altLang="en-US" sz="3000" b="1" dirty="0">
                <a:solidFill>
                  <a:srgbClr val="7030A0"/>
                </a:solidFill>
                <a:latin typeface="微软雅黑" pitchFamily="34" charset="-122"/>
                <a:ea typeface="微软雅黑" pitchFamily="34" charset="-122"/>
              </a:rPr>
              <a:t>对女人说：你们不一定死</a:t>
            </a:r>
            <a:r>
              <a:rPr lang="zh-CN" altLang="en-US" sz="3000" b="1" dirty="0" smtClean="0">
                <a:solidFill>
                  <a:srgbClr val="7030A0"/>
                </a:solidFill>
                <a:latin typeface="微软雅黑" pitchFamily="34" charset="-122"/>
                <a:ea typeface="微软雅黑" pitchFamily="34" charset="-122"/>
              </a:rPr>
              <a:t>；</a:t>
            </a:r>
            <a:r>
              <a:rPr lang="en-US" altLang="zh-CN" sz="3000" b="1" dirty="0" smtClean="0">
                <a:solidFill>
                  <a:srgbClr val="7030A0"/>
                </a:solidFill>
                <a:latin typeface="微软雅黑" pitchFamily="34" charset="-122"/>
                <a:ea typeface="微软雅黑" pitchFamily="34" charset="-122"/>
              </a:rPr>
              <a:t>5</a:t>
            </a:r>
            <a:r>
              <a:rPr lang="zh-CN" altLang="en-US" sz="3000" b="1" dirty="0" smtClean="0">
                <a:solidFill>
                  <a:srgbClr val="7030A0"/>
                </a:solidFill>
                <a:latin typeface="微软雅黑" pitchFamily="34" charset="-122"/>
                <a:ea typeface="微软雅黑" pitchFamily="34" charset="-122"/>
              </a:rPr>
              <a:t> </a:t>
            </a:r>
            <a:r>
              <a:rPr lang="zh-CN" altLang="en-US" sz="3000" b="1" dirty="0">
                <a:solidFill>
                  <a:srgbClr val="7030A0"/>
                </a:solidFill>
                <a:latin typeface="微软雅黑" pitchFamily="34" charset="-122"/>
                <a:ea typeface="微软雅黑" pitchFamily="34" charset="-122"/>
              </a:rPr>
              <a:t>因为　神知道，你们吃的日子眼睛就明亮了，你们便如神能知道善恶</a:t>
            </a:r>
            <a:r>
              <a:rPr lang="zh-CN" altLang="en-US" sz="3000" b="1" dirty="0" smtClean="0">
                <a:solidFill>
                  <a:srgbClr val="7030A0"/>
                </a:solidFill>
                <a:latin typeface="微软雅黑" pitchFamily="34" charset="-122"/>
                <a:ea typeface="微软雅黑" pitchFamily="34" charset="-122"/>
              </a:rPr>
              <a:t>。</a:t>
            </a:r>
            <a:r>
              <a:rPr lang="zh-CN" altLang="en-US" sz="3000" b="1" dirty="0">
                <a:solidFill>
                  <a:srgbClr val="7030A0"/>
                </a:solidFill>
                <a:latin typeface="微软雅黑" pitchFamily="34" charset="-122"/>
                <a:ea typeface="微软雅黑" pitchFamily="34" charset="-122"/>
              </a:rPr>
              <a:t>创</a:t>
            </a:r>
            <a:r>
              <a:rPr lang="en-US" altLang="zh-CN" sz="3000" b="1" dirty="0">
                <a:solidFill>
                  <a:srgbClr val="7030A0"/>
                </a:solidFill>
                <a:latin typeface="微软雅黑" pitchFamily="34" charset="-122"/>
                <a:ea typeface="微软雅黑" pitchFamily="34" charset="-122"/>
              </a:rPr>
              <a:t>3:6 </a:t>
            </a:r>
            <a:r>
              <a:rPr lang="zh-CN" altLang="en-US" sz="3000" b="1" dirty="0">
                <a:solidFill>
                  <a:srgbClr val="7030A0"/>
                </a:solidFill>
                <a:latin typeface="微软雅黑" pitchFamily="34" charset="-122"/>
                <a:ea typeface="微软雅黑" pitchFamily="34" charset="-122"/>
              </a:rPr>
              <a:t>于是女人见那棵树的果子好作食物，也悦人的眼目，且是可喜爱的，能使人有智慧，就摘下果子来吃了，又给他丈夫，他丈夫也吃了</a:t>
            </a:r>
            <a:r>
              <a:rPr lang="zh-CN" altLang="en-US" sz="3000" b="1" dirty="0" smtClean="0">
                <a:solidFill>
                  <a:srgbClr val="7030A0"/>
                </a:solidFill>
                <a:latin typeface="微软雅黑" pitchFamily="34" charset="-122"/>
                <a:ea typeface="微软雅黑" pitchFamily="34" charset="-122"/>
              </a:rPr>
              <a:t>。</a:t>
            </a:r>
            <a:r>
              <a:rPr lang="zh-CN" altLang="en-US" sz="3000" b="1" dirty="0">
                <a:solidFill>
                  <a:srgbClr val="7030A0"/>
                </a:solidFill>
                <a:latin typeface="微软雅黑" pitchFamily="34" charset="-122"/>
                <a:ea typeface="微软雅黑" pitchFamily="34" charset="-122"/>
              </a:rPr>
              <a:t>创</a:t>
            </a:r>
            <a:r>
              <a:rPr lang="en-US" altLang="zh-CN" sz="3000" b="1" dirty="0">
                <a:solidFill>
                  <a:srgbClr val="7030A0"/>
                </a:solidFill>
                <a:latin typeface="微软雅黑" pitchFamily="34" charset="-122"/>
                <a:ea typeface="微软雅黑" pitchFamily="34" charset="-122"/>
              </a:rPr>
              <a:t>3:7 </a:t>
            </a:r>
            <a:r>
              <a:rPr lang="zh-CN" altLang="en-US" sz="3000" b="1" dirty="0">
                <a:solidFill>
                  <a:srgbClr val="7030A0"/>
                </a:solidFill>
                <a:latin typeface="微软雅黑" pitchFamily="34" charset="-122"/>
                <a:ea typeface="微软雅黑" pitchFamily="34" charset="-122"/>
              </a:rPr>
              <a:t>他们二人的眼睛就明亮了，纔知道自己是赤身露体，便拿无花果树的叶子为自己编作裙子。</a:t>
            </a:r>
          </a:p>
          <a:p>
            <a:endParaRPr lang="zh-CN" altLang="en-US" sz="3000" b="1" dirty="0">
              <a:solidFill>
                <a:srgbClr val="7030A0"/>
              </a:solidFill>
              <a:latin typeface="微软雅黑" pitchFamily="34" charset="-122"/>
              <a:ea typeface="微软雅黑" pitchFamily="34" charset="-122"/>
            </a:endParaRPr>
          </a:p>
          <a:p>
            <a:endParaRPr lang="zh-CN" altLang="en-US" sz="3000" b="1" dirty="0" smtClean="0">
              <a:solidFill>
                <a:srgbClr val="7030A0"/>
              </a:solidFill>
              <a:latin typeface="微软雅黑" pitchFamily="34" charset="-122"/>
              <a:ea typeface="微软雅黑" pitchFamily="34" charset="-122"/>
            </a:endParaRPr>
          </a:p>
        </p:txBody>
      </p:sp>
      <p:pic>
        <p:nvPicPr>
          <p:cNvPr id="7" name="Picture 2" descr="http://www.fuyinchina.com/pics/01/02/b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409700"/>
            <a:ext cx="245745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154" y="-37372"/>
            <a:ext cx="9142246"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私</a:t>
            </a:r>
            <a:r>
              <a:rPr lang="zh-CN" altLang="en-US" sz="4800" b="1" spc="50" dirty="0" smtClean="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欲 </a:t>
            </a:r>
            <a:r>
              <a:rPr lang="en-US" altLang="zh-CN" sz="4800" b="1" spc="50" dirty="0" smtClean="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zh-CN" altLang="en-US" sz="4800" b="1" spc="50" dirty="0" smtClean="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内心的缺乏感</a:t>
            </a:r>
            <a:r>
              <a:rPr lang="en-US" altLang="zh-CN" sz="4800" b="1" spc="50" dirty="0" smtClean="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 </a:t>
            </a:r>
            <a:r>
              <a:rPr lang="zh-CN" altLang="en-US" sz="4800" b="1" spc="50" dirty="0" smtClean="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rPr>
              <a:t>从哪里来？</a:t>
            </a:r>
            <a:endParaRPr lang="zh-CN" altLang="en-US" sz="4800" b="1" spc="50" dirty="0">
              <a:ln w="11430"/>
              <a:solidFill>
                <a:prstClr val="black"/>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8" name="Straight Connector 7"/>
          <p:cNvCxnSpPr/>
          <p:nvPr/>
        </p:nvCxnSpPr>
        <p:spPr>
          <a:xfrm>
            <a:off x="76200" y="793625"/>
            <a:ext cx="9036205"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1122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90500"/>
            <a:ext cx="9220200" cy="6915150"/>
          </a:xfrm>
          <a:prstGeom prst="rect">
            <a:avLst/>
          </a:prstGeom>
        </p:spPr>
      </p:pic>
    </p:spTree>
    <p:extLst>
      <p:ext uri="{BB962C8B-B14F-4D97-AF65-F5344CB8AC3E}">
        <p14:creationId xmlns:p14="http://schemas.microsoft.com/office/powerpoint/2010/main" val="3406338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cdn1.theodysseyonline.com/files/2015/11/14/6358306185208975971969308494_free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084"/>
            <a:ext cx="9988018" cy="575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114300"/>
            <a:ext cx="4942379" cy="954107"/>
          </a:xfrm>
          <a:prstGeom prst="rect">
            <a:avLst/>
          </a:prstGeom>
        </p:spPr>
        <p:txBody>
          <a:bodyPr wrap="none">
            <a:spAutoFit/>
          </a:bodyPr>
          <a:lstStyle/>
          <a:p>
            <a:pPr marL="1143000" indent="-914400">
              <a:buFont typeface="+mj-lt"/>
              <a:buAutoNum type="arabicPeriod" startAt="6"/>
            </a:pPr>
            <a:r>
              <a:rPr lang="zh-CN" altLang="en-US" sz="5600" b="1" dirty="0">
                <a:solidFill>
                  <a:srgbClr val="FF0000"/>
                </a:solidFill>
                <a:effectLst>
                  <a:glow rad="228600">
                    <a:schemeClr val="accent3">
                      <a:satMod val="175000"/>
                      <a:alpha val="40000"/>
                    </a:schemeClr>
                  </a:glow>
                </a:effectLst>
                <a:latin typeface="Microsoft YaHei" panose="020B0503020204020204" pitchFamily="34" charset="-122"/>
                <a:ea typeface="Microsoft YaHei" panose="020B0503020204020204" pitchFamily="34" charset="-122"/>
              </a:rPr>
              <a:t>捆</a:t>
            </a:r>
            <a:r>
              <a:rPr lang="zh-CN" altLang="en-US" sz="5600" b="1" dirty="0" smtClean="0">
                <a:solidFill>
                  <a:srgbClr val="FF0000"/>
                </a:solidFill>
                <a:effectLst>
                  <a:glow rad="228600">
                    <a:schemeClr val="accent3">
                      <a:satMod val="175000"/>
                      <a:alpha val="40000"/>
                    </a:schemeClr>
                  </a:glow>
                </a:effectLst>
                <a:latin typeface="Microsoft YaHei" panose="020B0503020204020204" pitchFamily="34" charset="-122"/>
                <a:ea typeface="Microsoft YaHei" panose="020B0503020204020204" pitchFamily="34" charset="-122"/>
              </a:rPr>
              <a:t>绑与自由</a:t>
            </a:r>
            <a:endParaRPr lang="en-US" altLang="zh-CN" sz="5600" b="1" cap="all" dirty="0">
              <a:ln w="15875" cmpd="sng">
                <a:solidFill>
                  <a:schemeClr val="tx1"/>
                </a:solidFill>
                <a:prstDash val="solid"/>
              </a:ln>
              <a:solidFill>
                <a:srgbClr val="FF0000"/>
              </a:solidFill>
              <a:effectLst>
                <a:glow rad="228600">
                  <a:schemeClr val="accent3">
                    <a:satMod val="175000"/>
                    <a:alpha val="40000"/>
                  </a:schemeClr>
                </a:glo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0332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2400" y="46548"/>
            <a:ext cx="8839200" cy="5678478"/>
          </a:xfrm>
          <a:prstGeom prst="rect">
            <a:avLst/>
          </a:prstGeom>
          <a:effectLst>
            <a:glow rad="228600">
              <a:schemeClr val="accent4">
                <a:satMod val="175000"/>
                <a:alpha val="40000"/>
              </a:schemeClr>
            </a:glow>
          </a:effectLst>
        </p:spPr>
        <p:txBody>
          <a:bodyPr wrap="square">
            <a:spAutoFit/>
          </a:bodyPr>
          <a:lstStyle/>
          <a:p>
            <a:r>
              <a:rPr lang="zh-CN" altLang="en-US" sz="3300" b="1" dirty="0">
                <a:solidFill>
                  <a:srgbClr val="92D050"/>
                </a:solidFill>
                <a:latin typeface="DFKai-SB" panose="03000509000000000000" pitchFamily="65" charset="-120"/>
                <a:ea typeface="DFKai-SB" panose="03000509000000000000" pitchFamily="65" charset="-120"/>
              </a:rPr>
              <a:t>约</a:t>
            </a:r>
            <a:r>
              <a:rPr lang="en-US" altLang="zh-CN" sz="3300" b="1" dirty="0">
                <a:solidFill>
                  <a:srgbClr val="92D050"/>
                </a:solidFill>
                <a:latin typeface="DFKai-SB" panose="03000509000000000000" pitchFamily="65" charset="-120"/>
                <a:ea typeface="DFKai-SB" panose="03000509000000000000" pitchFamily="65" charset="-120"/>
              </a:rPr>
              <a:t>10:27 </a:t>
            </a:r>
            <a:r>
              <a:rPr lang="zh-CN" altLang="en-US" sz="3300" b="1" dirty="0">
                <a:solidFill>
                  <a:srgbClr val="92D050"/>
                </a:solidFill>
                <a:latin typeface="DFKai-SB" panose="03000509000000000000" pitchFamily="65" charset="-120"/>
                <a:ea typeface="DFKai-SB" panose="03000509000000000000" pitchFamily="65" charset="-120"/>
              </a:rPr>
              <a:t>我的羊听我的声音，我也认识他们，他们也跟着我。</a:t>
            </a:r>
            <a:r>
              <a:rPr lang="en-US" altLang="zh-CN" sz="3300" b="1" dirty="0">
                <a:solidFill>
                  <a:srgbClr val="92D050"/>
                </a:solidFill>
                <a:latin typeface="DFKai-SB" panose="03000509000000000000" pitchFamily="65" charset="-120"/>
                <a:ea typeface="DFKai-SB" panose="03000509000000000000" pitchFamily="65" charset="-120"/>
              </a:rPr>
              <a:t>10:28 </a:t>
            </a:r>
            <a:r>
              <a:rPr lang="zh-CN" altLang="en-US" sz="3300" b="1" dirty="0">
                <a:solidFill>
                  <a:srgbClr val="92D050"/>
                </a:solidFill>
                <a:latin typeface="DFKai-SB" panose="03000509000000000000" pitchFamily="65" charset="-120"/>
                <a:ea typeface="DFKai-SB" panose="03000509000000000000" pitchFamily="65" charset="-120"/>
              </a:rPr>
              <a:t>我又赐给他们永生；他们永不灭亡，谁也不能从我手里把他们夺去。</a:t>
            </a:r>
            <a:r>
              <a:rPr lang="en-US" altLang="zh-CN" sz="3300" b="1" dirty="0">
                <a:solidFill>
                  <a:srgbClr val="92D050"/>
                </a:solidFill>
                <a:latin typeface="DFKai-SB" panose="03000509000000000000" pitchFamily="65" charset="-120"/>
                <a:ea typeface="DFKai-SB" panose="03000509000000000000" pitchFamily="65" charset="-120"/>
              </a:rPr>
              <a:t>10:29 </a:t>
            </a:r>
            <a:r>
              <a:rPr lang="zh-CN" altLang="en-US" sz="3300" b="1" dirty="0">
                <a:solidFill>
                  <a:srgbClr val="92D050"/>
                </a:solidFill>
                <a:latin typeface="DFKai-SB" panose="03000509000000000000" pitchFamily="65" charset="-120"/>
                <a:ea typeface="DFKai-SB" panose="03000509000000000000" pitchFamily="65" charset="-120"/>
              </a:rPr>
              <a:t>我父把羊赐给我，他比万有都大，谁也不能从我父手里把他们夺去。</a:t>
            </a:r>
            <a:r>
              <a:rPr lang="en-US" altLang="zh-CN" sz="3300" b="1" dirty="0">
                <a:solidFill>
                  <a:srgbClr val="92D050"/>
                </a:solidFill>
                <a:latin typeface="DFKai-SB" panose="03000509000000000000" pitchFamily="65" charset="-120"/>
                <a:ea typeface="DFKai-SB" panose="03000509000000000000" pitchFamily="65" charset="-120"/>
              </a:rPr>
              <a:t>10:30 </a:t>
            </a:r>
            <a:r>
              <a:rPr lang="zh-CN" altLang="en-US" sz="3300" b="1" dirty="0">
                <a:solidFill>
                  <a:srgbClr val="FF0000"/>
                </a:solidFill>
                <a:latin typeface="DFKai-SB" panose="03000509000000000000" pitchFamily="65" charset="-120"/>
                <a:ea typeface="DFKai-SB" panose="03000509000000000000" pitchFamily="65" charset="-120"/>
              </a:rPr>
              <a:t>我与父原为一</a:t>
            </a:r>
            <a:r>
              <a:rPr lang="zh-CN" altLang="en-US" sz="3300" b="1" dirty="0">
                <a:solidFill>
                  <a:srgbClr val="92D050"/>
                </a:solidFill>
                <a:latin typeface="DFKai-SB" panose="03000509000000000000" pitchFamily="65" charset="-120"/>
                <a:ea typeface="DFKai-SB" panose="03000509000000000000" pitchFamily="65" charset="-120"/>
              </a:rPr>
              <a:t>。</a:t>
            </a:r>
            <a:r>
              <a:rPr lang="en-US" altLang="zh-CN" sz="3300" b="1" dirty="0">
                <a:solidFill>
                  <a:srgbClr val="92D050"/>
                </a:solidFill>
                <a:latin typeface="DFKai-SB" panose="03000509000000000000" pitchFamily="65" charset="-120"/>
                <a:ea typeface="DFKai-SB" panose="03000509000000000000" pitchFamily="65" charset="-120"/>
              </a:rPr>
              <a:t>10:31 </a:t>
            </a:r>
            <a:r>
              <a:rPr lang="zh-CN" altLang="en-US" sz="3300" b="1" dirty="0">
                <a:solidFill>
                  <a:srgbClr val="92D050"/>
                </a:solidFill>
                <a:latin typeface="DFKai-SB" panose="03000509000000000000" pitchFamily="65" charset="-120"/>
                <a:ea typeface="DFKai-SB" panose="03000509000000000000" pitchFamily="65" charset="-120"/>
              </a:rPr>
              <a:t>犹太人又拿起石头来要打他。</a:t>
            </a:r>
            <a:r>
              <a:rPr lang="en-US" altLang="zh-CN" sz="3300" b="1" dirty="0">
                <a:solidFill>
                  <a:srgbClr val="92D050"/>
                </a:solidFill>
                <a:latin typeface="DFKai-SB" panose="03000509000000000000" pitchFamily="65" charset="-120"/>
                <a:ea typeface="DFKai-SB" panose="03000509000000000000" pitchFamily="65" charset="-120"/>
              </a:rPr>
              <a:t>10:32 </a:t>
            </a:r>
            <a:r>
              <a:rPr lang="zh-CN" altLang="en-US" sz="3300" b="1" dirty="0">
                <a:solidFill>
                  <a:srgbClr val="92D050"/>
                </a:solidFill>
                <a:latin typeface="DFKai-SB" panose="03000509000000000000" pitchFamily="65" charset="-120"/>
                <a:ea typeface="DFKai-SB" panose="03000509000000000000" pitchFamily="65" charset="-120"/>
              </a:rPr>
              <a:t>耶稣对他们说：我从父显出许多善事给你们看，你们是为那一件拿石头打我呢？</a:t>
            </a:r>
            <a:r>
              <a:rPr lang="en-US" altLang="zh-CN" sz="3300" b="1" dirty="0">
                <a:solidFill>
                  <a:srgbClr val="92D050"/>
                </a:solidFill>
                <a:latin typeface="DFKai-SB" panose="03000509000000000000" pitchFamily="65" charset="-120"/>
                <a:ea typeface="DFKai-SB" panose="03000509000000000000" pitchFamily="65" charset="-120"/>
              </a:rPr>
              <a:t>10:33 </a:t>
            </a:r>
            <a:r>
              <a:rPr lang="zh-CN" altLang="en-US" sz="3300" b="1" dirty="0">
                <a:solidFill>
                  <a:srgbClr val="92D050"/>
                </a:solidFill>
                <a:latin typeface="DFKai-SB" panose="03000509000000000000" pitchFamily="65" charset="-120"/>
                <a:ea typeface="DFKai-SB" panose="03000509000000000000" pitchFamily="65" charset="-120"/>
              </a:rPr>
              <a:t>犹太人回答说：我们不是为善事拿石头打你，是为你说僭妄的话；又为你是个人，反将自己当作神。</a:t>
            </a:r>
            <a:endParaRPr lang="en-US" sz="3300" b="1" dirty="0">
              <a:solidFill>
                <a:srgbClr val="92D05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751184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2400" y="46548"/>
            <a:ext cx="8839200" cy="5170646"/>
          </a:xfrm>
          <a:prstGeom prst="rect">
            <a:avLst/>
          </a:prstGeom>
          <a:effectLst>
            <a:glow rad="228600">
              <a:schemeClr val="accent4">
                <a:satMod val="175000"/>
                <a:alpha val="40000"/>
              </a:schemeClr>
            </a:glow>
          </a:effectLst>
        </p:spPr>
        <p:txBody>
          <a:bodyPr wrap="square">
            <a:spAutoFit/>
          </a:bodyPr>
          <a:lstStyle/>
          <a:p>
            <a:r>
              <a:rPr lang="zh-CN" altLang="en-US" sz="3300" b="1" dirty="0">
                <a:solidFill>
                  <a:srgbClr val="92D050"/>
                </a:solidFill>
                <a:latin typeface="DFKai-SB" panose="03000509000000000000" pitchFamily="65" charset="-120"/>
                <a:ea typeface="DFKai-SB" panose="03000509000000000000" pitchFamily="65" charset="-120"/>
              </a:rPr>
              <a:t>约</a:t>
            </a:r>
            <a:r>
              <a:rPr lang="en-US" altLang="zh-CN" sz="3300" b="1" dirty="0">
                <a:solidFill>
                  <a:srgbClr val="92D050"/>
                </a:solidFill>
                <a:latin typeface="DFKai-SB" panose="03000509000000000000" pitchFamily="65" charset="-120"/>
                <a:ea typeface="DFKai-SB" panose="03000509000000000000" pitchFamily="65" charset="-120"/>
              </a:rPr>
              <a:t>14:16 </a:t>
            </a:r>
            <a:r>
              <a:rPr lang="zh-CN" altLang="en-US" sz="3300" b="1" dirty="0">
                <a:solidFill>
                  <a:srgbClr val="92D050"/>
                </a:solidFill>
                <a:latin typeface="DFKai-SB" panose="03000509000000000000" pitchFamily="65" charset="-120"/>
                <a:ea typeface="DFKai-SB" panose="03000509000000000000" pitchFamily="65" charset="-120"/>
              </a:rPr>
              <a:t>我要求父，父就另外赐给你们一位保惠师（或作：训慰师；下同），叫他永远与你们同在，</a:t>
            </a:r>
            <a:r>
              <a:rPr lang="en-US" altLang="zh-CN" sz="3300" b="1" dirty="0">
                <a:solidFill>
                  <a:srgbClr val="92D050"/>
                </a:solidFill>
                <a:latin typeface="DFKai-SB" panose="03000509000000000000" pitchFamily="65" charset="-120"/>
                <a:ea typeface="DFKai-SB" panose="03000509000000000000" pitchFamily="65" charset="-120"/>
              </a:rPr>
              <a:t>14:17 </a:t>
            </a:r>
            <a:r>
              <a:rPr lang="zh-CN" altLang="en-US" sz="3300" b="1" dirty="0">
                <a:solidFill>
                  <a:srgbClr val="92D050"/>
                </a:solidFill>
                <a:latin typeface="DFKai-SB" panose="03000509000000000000" pitchFamily="65" charset="-120"/>
                <a:ea typeface="DFKai-SB" panose="03000509000000000000" pitchFamily="65" charset="-120"/>
              </a:rPr>
              <a:t>就是真理的圣灵，乃世人不能接受的；因为不见他，也不认识他。你们却认识他，因他常与你们同在，也要在你们里面。</a:t>
            </a:r>
            <a:r>
              <a:rPr lang="en-US" altLang="zh-CN" sz="3300" b="1" dirty="0">
                <a:solidFill>
                  <a:srgbClr val="92D050"/>
                </a:solidFill>
                <a:latin typeface="DFKai-SB" panose="03000509000000000000" pitchFamily="65" charset="-120"/>
                <a:ea typeface="DFKai-SB" panose="03000509000000000000" pitchFamily="65" charset="-120"/>
              </a:rPr>
              <a:t>14:18 </a:t>
            </a:r>
            <a:r>
              <a:rPr lang="zh-CN" altLang="en-US" sz="3300" b="1" dirty="0">
                <a:solidFill>
                  <a:srgbClr val="92D050"/>
                </a:solidFill>
                <a:latin typeface="DFKai-SB" panose="03000509000000000000" pitchFamily="65" charset="-120"/>
                <a:ea typeface="DFKai-SB" panose="03000509000000000000" pitchFamily="65" charset="-120"/>
              </a:rPr>
              <a:t>我不撇下你们为孤儿，我必到你们这里来。</a:t>
            </a:r>
            <a:r>
              <a:rPr lang="en-US" altLang="zh-CN" sz="3300" b="1" dirty="0">
                <a:solidFill>
                  <a:srgbClr val="92D050"/>
                </a:solidFill>
                <a:latin typeface="DFKai-SB" panose="03000509000000000000" pitchFamily="65" charset="-120"/>
                <a:ea typeface="DFKai-SB" panose="03000509000000000000" pitchFamily="65" charset="-120"/>
              </a:rPr>
              <a:t>14:19 </a:t>
            </a:r>
            <a:r>
              <a:rPr lang="zh-CN" altLang="en-US" sz="3300" b="1" dirty="0">
                <a:solidFill>
                  <a:srgbClr val="92D050"/>
                </a:solidFill>
                <a:latin typeface="DFKai-SB" panose="03000509000000000000" pitchFamily="65" charset="-120"/>
                <a:ea typeface="DFKai-SB" panose="03000509000000000000" pitchFamily="65" charset="-120"/>
              </a:rPr>
              <a:t>还有不多的时候，世人不再看见我，你们却看见我；因为我活着，你们也要活着。</a:t>
            </a:r>
            <a:r>
              <a:rPr lang="en-US" altLang="zh-CN" sz="3300" b="1" dirty="0">
                <a:solidFill>
                  <a:srgbClr val="92D050"/>
                </a:solidFill>
                <a:latin typeface="DFKai-SB" panose="03000509000000000000" pitchFamily="65" charset="-120"/>
                <a:ea typeface="DFKai-SB" panose="03000509000000000000" pitchFamily="65" charset="-120"/>
              </a:rPr>
              <a:t>14:20 </a:t>
            </a:r>
            <a:r>
              <a:rPr lang="zh-CN" altLang="en-US" sz="3300" b="1" dirty="0">
                <a:solidFill>
                  <a:srgbClr val="FF0000"/>
                </a:solidFill>
                <a:latin typeface="DFKai-SB" panose="03000509000000000000" pitchFamily="65" charset="-120"/>
                <a:ea typeface="DFKai-SB" panose="03000509000000000000" pitchFamily="65" charset="-120"/>
              </a:rPr>
              <a:t>到那日，你们就知道我在父里面，你们在我里面，我也在你们里面。</a:t>
            </a:r>
            <a:endParaRPr lang="en-US" sz="3300" b="1"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84403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2953908" y="45303"/>
            <a:ext cx="3294492"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rPr>
              <a:t>自我与</a:t>
            </a:r>
            <a:r>
              <a:rPr lang="zh-CN" altLang="en-US" sz="4800" b="1" spc="50" dirty="0">
                <a:ln w="11430"/>
                <a:solidFill>
                  <a:srgbClr val="7030A0"/>
                </a:solidFill>
                <a:effectLst>
                  <a:outerShdw blurRad="76200" dist="50800" dir="5400000" algn="tl" rotWithShape="0">
                    <a:srgbClr val="000000">
                      <a:alpha val="65000"/>
                    </a:srgbClr>
                  </a:outerShdw>
                </a:effectLst>
                <a:latin typeface="微软雅黑" pitchFamily="34" charset="-122"/>
                <a:ea typeface="微软雅黑" pitchFamily="34" charset="-122"/>
              </a:rPr>
              <a:t>无我</a:t>
            </a:r>
          </a:p>
        </p:txBody>
      </p:sp>
      <p:sp>
        <p:nvSpPr>
          <p:cNvPr id="7" name="Rectangle 6"/>
          <p:cNvSpPr/>
          <p:nvPr/>
        </p:nvSpPr>
        <p:spPr>
          <a:xfrm>
            <a:off x="152400" y="1028700"/>
            <a:ext cx="8839200" cy="378565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zh-CN" altLang="en-US" sz="4000" b="1" dirty="0">
                <a:solidFill>
                  <a:prstClr val="black"/>
                </a:solidFill>
                <a:latin typeface="DFKai-SB" panose="03000509000000000000" pitchFamily="65" charset="-120"/>
                <a:ea typeface="DFKai-SB" panose="03000509000000000000" pitchFamily="65" charset="-120"/>
              </a:rPr>
              <a:t>约</a:t>
            </a:r>
            <a:r>
              <a:rPr lang="en-US" altLang="zh-CN" sz="4000" b="1" dirty="0">
                <a:solidFill>
                  <a:prstClr val="black"/>
                </a:solidFill>
                <a:latin typeface="DFKai-SB" panose="03000509000000000000" pitchFamily="65" charset="-120"/>
                <a:ea typeface="DFKai-SB" panose="03000509000000000000" pitchFamily="65" charset="-120"/>
              </a:rPr>
              <a:t>5:19 </a:t>
            </a:r>
            <a:r>
              <a:rPr lang="zh-CN" altLang="en-US" sz="4000" b="1" dirty="0">
                <a:solidFill>
                  <a:prstClr val="black"/>
                </a:solidFill>
                <a:latin typeface="DFKai-SB" panose="03000509000000000000" pitchFamily="65" charset="-120"/>
                <a:ea typeface="DFKai-SB" panose="03000509000000000000" pitchFamily="65" charset="-120"/>
              </a:rPr>
              <a:t>耶稣对他们说：我实实在在的告诉你们，子凭着自己不能做甚么，唯有看见父所做的，</a:t>
            </a:r>
            <a:r>
              <a:rPr lang="zh-CN" altLang="en-US" sz="4000" b="1" dirty="0" smtClean="0">
                <a:solidFill>
                  <a:prstClr val="black"/>
                </a:solidFill>
                <a:latin typeface="DFKai-SB" panose="03000509000000000000" pitchFamily="65" charset="-120"/>
                <a:ea typeface="DFKai-SB" panose="03000509000000000000" pitchFamily="65" charset="-120"/>
              </a:rPr>
              <a:t>子才能</a:t>
            </a:r>
            <a:r>
              <a:rPr lang="zh-CN" altLang="en-US" sz="4000" b="1" dirty="0">
                <a:solidFill>
                  <a:prstClr val="black"/>
                </a:solidFill>
                <a:latin typeface="DFKai-SB" panose="03000509000000000000" pitchFamily="65" charset="-120"/>
                <a:ea typeface="DFKai-SB" panose="03000509000000000000" pitchFamily="65" charset="-120"/>
              </a:rPr>
              <a:t>做；父所做的事，子也照样做。</a:t>
            </a:r>
            <a:r>
              <a:rPr lang="en-US" altLang="zh-CN" sz="4000" b="1" dirty="0">
                <a:solidFill>
                  <a:prstClr val="black"/>
                </a:solidFill>
                <a:latin typeface="DFKai-SB" panose="03000509000000000000" pitchFamily="65" charset="-120"/>
                <a:ea typeface="DFKai-SB" panose="03000509000000000000" pitchFamily="65" charset="-120"/>
              </a:rPr>
              <a:t>5:20 </a:t>
            </a:r>
            <a:r>
              <a:rPr lang="zh-CN" altLang="en-US" sz="4000" b="1" dirty="0">
                <a:solidFill>
                  <a:prstClr val="black"/>
                </a:solidFill>
                <a:latin typeface="DFKai-SB" panose="03000509000000000000" pitchFamily="65" charset="-120"/>
                <a:ea typeface="DFKai-SB" panose="03000509000000000000" pitchFamily="65" charset="-120"/>
              </a:rPr>
              <a:t>父爱子，将自己所做的一切事指给他看，还要将比这更大的事指给他看，叫你们希奇。</a:t>
            </a:r>
            <a:endParaRPr lang="en-US" altLang="zh-CN" sz="4000" b="1" dirty="0">
              <a:solidFill>
                <a:prstClr val="black"/>
              </a:solidFill>
              <a:latin typeface="DFKai-SB" panose="03000509000000000000" pitchFamily="65" charset="-120"/>
              <a:ea typeface="DFKai-SB" panose="03000509000000000000" pitchFamily="65" charset="-120"/>
            </a:endParaRPr>
          </a:p>
        </p:txBody>
      </p:sp>
      <p:cxnSp>
        <p:nvCxnSpPr>
          <p:cNvPr id="4" name="Straight Connector 3"/>
          <p:cNvCxnSpPr/>
          <p:nvPr/>
        </p:nvCxnSpPr>
        <p:spPr>
          <a:xfrm>
            <a:off x="304800" y="876300"/>
            <a:ext cx="86106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91259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iforcolor.org/word/wp-content/uploads/yes-my-cup-overflows.jpg"/>
          <p:cNvPicPr>
            <a:picLocks noChangeAspect="1" noChangeArrowheads="1"/>
          </p:cNvPicPr>
          <p:nvPr/>
        </p:nvPicPr>
        <p:blipFill rotWithShape="1">
          <a:blip r:embed="rId3">
            <a:extLst>
              <a:ext uri="{28A0092B-C50C-407E-A947-70E740481C1C}">
                <a14:useLocalDpi xmlns:a14="http://schemas.microsoft.com/office/drawing/2010/main" val="0"/>
              </a:ext>
            </a:extLst>
          </a:blip>
          <a:srcRect b="20200"/>
          <a:stretch/>
        </p:blipFill>
        <p:spPr bwMode="auto">
          <a:xfrm>
            <a:off x="3962400" y="495299"/>
            <a:ext cx="4800600" cy="29002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9993" y="3695700"/>
            <a:ext cx="9034007" cy="1261884"/>
          </a:xfrm>
          <a:prstGeom prst="rect">
            <a:avLst/>
          </a:prstGeom>
          <a:noFill/>
        </p:spPr>
        <p:txBody>
          <a:bodyPr wrap="square" lIns="91440" tIns="45720" rIns="91440" bIns="45720">
            <a:spAutoFit/>
          </a:bodyPr>
          <a:lstStyle/>
          <a:p>
            <a:r>
              <a:rPr lang="zh-CN" altLang="en-US" sz="3800" b="1" dirty="0" smtClean="0">
                <a:ln w="12700">
                  <a:noFill/>
                  <a:prstDash val="solid"/>
                </a:ln>
                <a:solidFill>
                  <a:srgbClr val="FF0000"/>
                </a:solidFill>
                <a:latin typeface="DFKai-SB" panose="03000509000000000000" pitchFamily="65" charset="-120"/>
                <a:ea typeface="DFKai-SB" panose="03000509000000000000" pitchFamily="65" charset="-120"/>
              </a:rPr>
              <a:t>约</a:t>
            </a:r>
            <a:r>
              <a:rPr lang="en-US" altLang="zh-CN" sz="3800" b="1" dirty="0" smtClean="0">
                <a:ln w="12700">
                  <a:noFill/>
                  <a:prstDash val="solid"/>
                </a:ln>
                <a:solidFill>
                  <a:srgbClr val="FF0000"/>
                </a:solidFill>
                <a:latin typeface="DFKai-SB" panose="03000509000000000000" pitchFamily="65" charset="-120"/>
                <a:ea typeface="DFKai-SB" panose="03000509000000000000" pitchFamily="65" charset="-120"/>
              </a:rPr>
              <a:t>8:36 </a:t>
            </a:r>
            <a:r>
              <a:rPr lang="zh-CN" altLang="en-US" sz="3800" b="1" dirty="0" smtClean="0">
                <a:ln w="12700">
                  <a:noFill/>
                  <a:prstDash val="solid"/>
                </a:ln>
                <a:solidFill>
                  <a:srgbClr val="FF0000"/>
                </a:solidFill>
                <a:latin typeface="DFKai-SB" panose="03000509000000000000" pitchFamily="65" charset="-120"/>
                <a:ea typeface="DFKai-SB" panose="03000509000000000000" pitchFamily="65" charset="-120"/>
              </a:rPr>
              <a:t>天</a:t>
            </a:r>
            <a:r>
              <a:rPr lang="zh-CN" altLang="en-US" sz="3800" b="1" dirty="0">
                <a:ln w="12700">
                  <a:noFill/>
                  <a:prstDash val="solid"/>
                </a:ln>
                <a:solidFill>
                  <a:srgbClr val="FF0000"/>
                </a:solidFill>
                <a:latin typeface="DFKai-SB" panose="03000509000000000000" pitchFamily="65" charset="-120"/>
                <a:ea typeface="DFKai-SB" panose="03000509000000000000" pitchFamily="65" charset="-120"/>
              </a:rPr>
              <a:t>父的儿子若叫你们自由，你们就真自由了。</a:t>
            </a:r>
            <a:endParaRPr lang="en-US" sz="3800" b="1" dirty="0">
              <a:ln w="12700">
                <a:noFill/>
                <a:prstDash val="solid"/>
              </a:ln>
              <a:solidFill>
                <a:srgbClr val="FF0000"/>
              </a:solidFill>
              <a:latin typeface="DFKai-SB" panose="03000509000000000000" pitchFamily="65" charset="-120"/>
              <a:ea typeface="DFKai-SB" panose="03000509000000000000" pitchFamily="65" charset="-120"/>
            </a:endParaRPr>
          </a:p>
        </p:txBody>
      </p:sp>
      <p:sp>
        <p:nvSpPr>
          <p:cNvPr id="7" name="TextBox 6"/>
          <p:cNvSpPr txBox="1"/>
          <p:nvPr/>
        </p:nvSpPr>
        <p:spPr>
          <a:xfrm>
            <a:off x="457200" y="115550"/>
            <a:ext cx="2738250" cy="1446550"/>
          </a:xfrm>
          <a:prstGeom prst="rect">
            <a:avLst/>
          </a:prstGeom>
          <a:noFill/>
          <a:effectLst>
            <a:glow rad="228600">
              <a:schemeClr val="accent4">
                <a:satMod val="175000"/>
                <a:alpha val="40000"/>
              </a:schemeClr>
            </a:glow>
          </a:effectLst>
        </p:spPr>
        <p:txBody>
          <a:bodyPr wrap="none" rtlCol="0">
            <a:spAutoFit/>
          </a:bodyPr>
          <a:lstStyle/>
          <a:p>
            <a:r>
              <a:rPr lang="en-US" sz="8800" b="1" dirty="0" smtClean="0">
                <a:solidFill>
                  <a:srgbClr val="FFFF00"/>
                </a:solidFill>
                <a:effectLst>
                  <a:glow rad="228600">
                    <a:srgbClr val="E4A81B">
                      <a:satMod val="175000"/>
                      <a:alpha val="40000"/>
                    </a:srgbClr>
                  </a:glow>
                </a:effectLst>
                <a:latin typeface="Comic Sans MS" panose="030F0702030302020204" pitchFamily="66" charset="0"/>
              </a:rPr>
              <a:t>Q&amp;A</a:t>
            </a:r>
            <a:endParaRPr lang="en-US" sz="8800" b="1" dirty="0">
              <a:solidFill>
                <a:srgbClr val="FFFF00"/>
              </a:solidFill>
              <a:effectLst>
                <a:glow rad="228600">
                  <a:srgbClr val="E4A81B">
                    <a:satMod val="175000"/>
                    <a:alpha val="40000"/>
                  </a:srgbClr>
                </a:glow>
              </a:effectLst>
              <a:latin typeface="Comic Sans MS" panose="030F0702030302020204" pitchFamily="66" charset="0"/>
            </a:endParaRPr>
          </a:p>
        </p:txBody>
      </p:sp>
      <p:pic>
        <p:nvPicPr>
          <p:cNvPr id="9" name="Picture 4" descr="That One Thing Blissful Mantra Nivedita Meh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95" y="1685339"/>
            <a:ext cx="3267430" cy="183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1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433946" y="114300"/>
            <a:ext cx="2720617" cy="954107"/>
          </a:xfrm>
          <a:prstGeom prst="rect">
            <a:avLst/>
          </a:prstGeom>
        </p:spPr>
        <p:txBody>
          <a:bodyPr wrap="none">
            <a:spAutoFit/>
          </a:bodyPr>
          <a:lstStyle/>
          <a:p>
            <a:r>
              <a:rPr lang="en-US" altLang="zh-CN" sz="5600" b="1" dirty="0" smtClean="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rPr>
              <a:t>Freedom</a:t>
            </a:r>
            <a:endParaRPr lang="en-US" altLang="zh-CN" sz="5600" b="1" dirty="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 name="Rectangle 1"/>
          <p:cNvSpPr/>
          <p:nvPr/>
        </p:nvSpPr>
        <p:spPr>
          <a:xfrm>
            <a:off x="304800" y="5067300"/>
            <a:ext cx="6176884" cy="461665"/>
          </a:xfrm>
          <a:prstGeom prst="rect">
            <a:avLst/>
          </a:prstGeom>
        </p:spPr>
        <p:txBody>
          <a:bodyPr wrap="none">
            <a:spAutoFit/>
          </a:bodyPr>
          <a:lstStyle/>
          <a:p>
            <a:r>
              <a:rPr lang="en-US" sz="2400" dirty="0">
                <a:solidFill>
                  <a:srgbClr val="92D050"/>
                </a:solidFill>
              </a:rPr>
              <a:t>http://dictionary.reference.com/browse/freedom</a:t>
            </a:r>
          </a:p>
        </p:txBody>
      </p:sp>
      <p:sp>
        <p:nvSpPr>
          <p:cNvPr id="4" name="TextBox 3"/>
          <p:cNvSpPr txBox="1"/>
          <p:nvPr/>
        </p:nvSpPr>
        <p:spPr>
          <a:xfrm>
            <a:off x="304800" y="1181100"/>
            <a:ext cx="8534400" cy="3970318"/>
          </a:xfrm>
          <a:prstGeom prst="rect">
            <a:avLst/>
          </a:prstGeom>
          <a:noFill/>
        </p:spPr>
        <p:txBody>
          <a:bodyPr wrap="square" rtlCol="0">
            <a:spAutoFit/>
          </a:bodyPr>
          <a:lstStyle/>
          <a:p>
            <a:pPr marL="457200" indent="-457200">
              <a:buFont typeface="+mj-lt"/>
              <a:buAutoNum type="arabicPeriod"/>
            </a:pPr>
            <a:r>
              <a:rPr lang="en-US" sz="2800" b="1" dirty="0" smtClean="0">
                <a:solidFill>
                  <a:srgbClr val="FFFF00"/>
                </a:solidFill>
              </a:rPr>
              <a:t>The </a:t>
            </a:r>
            <a:r>
              <a:rPr lang="en-US" sz="2800" b="1" dirty="0">
                <a:solidFill>
                  <a:srgbClr val="FFFF00"/>
                </a:solidFill>
              </a:rPr>
              <a:t>state of being free or at liberty rather than </a:t>
            </a:r>
            <a:r>
              <a:rPr lang="en-US" sz="2800" b="1" dirty="0" smtClean="0">
                <a:solidFill>
                  <a:srgbClr val="FFFF00"/>
                </a:solidFill>
              </a:rPr>
              <a:t>in </a:t>
            </a:r>
            <a:r>
              <a:rPr lang="en-US" sz="2800" b="1" dirty="0">
                <a:solidFill>
                  <a:srgbClr val="FFFF00"/>
                </a:solidFill>
              </a:rPr>
              <a:t>confinement or under physical </a:t>
            </a:r>
            <a:r>
              <a:rPr lang="en-US" sz="2800" b="1" dirty="0" smtClean="0">
                <a:solidFill>
                  <a:srgbClr val="FFFF00"/>
                </a:solidFill>
              </a:rPr>
              <a:t>restraint.</a:t>
            </a:r>
          </a:p>
          <a:p>
            <a:pPr marL="457200" indent="-457200">
              <a:buFont typeface="+mj-lt"/>
              <a:buAutoNum type="arabicPeriod"/>
            </a:pPr>
            <a:r>
              <a:rPr lang="en-US" sz="2800" b="1" dirty="0" smtClean="0">
                <a:solidFill>
                  <a:srgbClr val="FF0000"/>
                </a:solidFill>
              </a:rPr>
              <a:t>Exemption </a:t>
            </a:r>
            <a:r>
              <a:rPr lang="en-US" sz="2800" b="1" dirty="0">
                <a:solidFill>
                  <a:srgbClr val="FF0000"/>
                </a:solidFill>
              </a:rPr>
              <a:t>from external control, interference, regulation, etc. </a:t>
            </a:r>
            <a:r>
              <a:rPr lang="en-US" sz="2800" b="1" dirty="0" smtClean="0">
                <a:solidFill>
                  <a:srgbClr val="FF0000"/>
                </a:solidFill>
              </a:rPr>
              <a:t> </a:t>
            </a:r>
            <a:r>
              <a:rPr lang="zh-CN" altLang="en-US" sz="2800" b="1" dirty="0">
                <a:solidFill>
                  <a:srgbClr val="FF0000"/>
                </a:solidFill>
              </a:rPr>
              <a:t>免</a:t>
            </a:r>
            <a:r>
              <a:rPr lang="zh-CN" altLang="en-US" sz="2800" b="1" dirty="0" smtClean="0">
                <a:solidFill>
                  <a:srgbClr val="FF0000"/>
                </a:solidFill>
              </a:rPr>
              <a:t>于外界的控制、干扰和管制</a:t>
            </a:r>
            <a:endParaRPr lang="en-US" sz="2800" b="1" dirty="0">
              <a:solidFill>
                <a:srgbClr val="FF0000"/>
              </a:solidFill>
            </a:endParaRPr>
          </a:p>
          <a:p>
            <a:pPr marL="457200" indent="-457200">
              <a:buFont typeface="+mj-lt"/>
              <a:buAutoNum type="arabicPeriod"/>
            </a:pPr>
            <a:r>
              <a:rPr lang="en-US" sz="2800" b="1" dirty="0" smtClean="0">
                <a:solidFill>
                  <a:srgbClr val="FF0000"/>
                </a:solidFill>
              </a:rPr>
              <a:t>The </a:t>
            </a:r>
            <a:r>
              <a:rPr lang="en-US" sz="2800" b="1" dirty="0">
                <a:solidFill>
                  <a:srgbClr val="FF0000"/>
                </a:solidFill>
              </a:rPr>
              <a:t>power to determine action without restraint</a:t>
            </a:r>
            <a:r>
              <a:rPr lang="en-US" sz="2800" b="1" dirty="0" smtClean="0">
                <a:solidFill>
                  <a:srgbClr val="FF0000"/>
                </a:solidFill>
              </a:rPr>
              <a:t>. </a:t>
            </a:r>
            <a:r>
              <a:rPr lang="zh-CN" altLang="en-US" sz="2800" b="1" dirty="0" smtClean="0">
                <a:solidFill>
                  <a:srgbClr val="FF0000"/>
                </a:solidFill>
              </a:rPr>
              <a:t>不在辖制之下决定自己</a:t>
            </a:r>
            <a:r>
              <a:rPr lang="zh-CN" altLang="en-US" sz="2800" b="1" dirty="0">
                <a:solidFill>
                  <a:srgbClr val="FF0000"/>
                </a:solidFill>
              </a:rPr>
              <a:t>行动</a:t>
            </a:r>
            <a:r>
              <a:rPr lang="zh-CN" altLang="en-US" sz="2800" b="1" dirty="0" smtClean="0">
                <a:solidFill>
                  <a:srgbClr val="FF0000"/>
                </a:solidFill>
              </a:rPr>
              <a:t>的能</a:t>
            </a:r>
            <a:r>
              <a:rPr lang="en-US" altLang="zh-CN" sz="2800" dirty="0" smtClean="0">
                <a:solidFill>
                  <a:srgbClr val="FF0000"/>
                </a:solidFill>
              </a:rPr>
              <a:t>(</a:t>
            </a:r>
            <a:r>
              <a:rPr lang="zh-CN" altLang="en-US" sz="2800" b="1" dirty="0" smtClean="0">
                <a:solidFill>
                  <a:srgbClr val="FF0000"/>
                </a:solidFill>
              </a:rPr>
              <a:t>权</a:t>
            </a:r>
            <a:r>
              <a:rPr lang="en-US" altLang="zh-CN" sz="2800" dirty="0" smtClean="0">
                <a:solidFill>
                  <a:srgbClr val="FF0000"/>
                </a:solidFill>
              </a:rPr>
              <a:t>)</a:t>
            </a:r>
            <a:r>
              <a:rPr lang="zh-CN" altLang="en-US" sz="2800" b="1" dirty="0" smtClean="0">
                <a:solidFill>
                  <a:srgbClr val="FF0000"/>
                </a:solidFill>
              </a:rPr>
              <a:t>力</a:t>
            </a:r>
            <a:endParaRPr lang="en-US" sz="2800" b="1" dirty="0">
              <a:solidFill>
                <a:srgbClr val="FFFF00"/>
              </a:solidFill>
            </a:endParaRPr>
          </a:p>
          <a:p>
            <a:pPr marL="457200" indent="-457200">
              <a:buFont typeface="+mj-lt"/>
              <a:buAutoNum type="arabicPeriod"/>
            </a:pPr>
            <a:r>
              <a:rPr lang="en-US" sz="2800" b="1" dirty="0" smtClean="0">
                <a:solidFill>
                  <a:srgbClr val="FFFF00"/>
                </a:solidFill>
              </a:rPr>
              <a:t>Political </a:t>
            </a:r>
            <a:r>
              <a:rPr lang="en-US" sz="2800" b="1" dirty="0">
                <a:solidFill>
                  <a:srgbClr val="FFFF00"/>
                </a:solidFill>
              </a:rPr>
              <a:t>or national independence. </a:t>
            </a:r>
          </a:p>
          <a:p>
            <a:pPr marL="457200" indent="-457200">
              <a:buFont typeface="+mj-lt"/>
              <a:buAutoNum type="arabicPeriod"/>
            </a:pPr>
            <a:r>
              <a:rPr lang="en-US" sz="2800" b="1" dirty="0" smtClean="0">
                <a:solidFill>
                  <a:srgbClr val="FFFF00"/>
                </a:solidFill>
              </a:rPr>
              <a:t>Personal </a:t>
            </a:r>
            <a:r>
              <a:rPr lang="en-US" sz="2800" b="1" dirty="0">
                <a:solidFill>
                  <a:srgbClr val="FFFF00"/>
                </a:solidFill>
              </a:rPr>
              <a:t>liberty, as opposed to bondage or </a:t>
            </a:r>
            <a:r>
              <a:rPr lang="en-US" sz="2800" b="1" dirty="0" smtClean="0">
                <a:solidFill>
                  <a:srgbClr val="FFFF00"/>
                </a:solidFill>
              </a:rPr>
              <a:t>slavery </a:t>
            </a:r>
            <a:endParaRPr lang="en-US" sz="2800" b="1" dirty="0">
              <a:solidFill>
                <a:srgbClr val="FFFF00"/>
              </a:solidFill>
            </a:endParaRPr>
          </a:p>
        </p:txBody>
      </p:sp>
    </p:spTree>
    <p:extLst>
      <p:ext uri="{BB962C8B-B14F-4D97-AF65-F5344CB8AC3E}">
        <p14:creationId xmlns:p14="http://schemas.microsoft.com/office/powerpoint/2010/main" val="348292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433946" y="114300"/>
            <a:ext cx="1627369" cy="954107"/>
          </a:xfrm>
          <a:prstGeom prst="rect">
            <a:avLst/>
          </a:prstGeom>
        </p:spPr>
        <p:txBody>
          <a:bodyPr wrap="none">
            <a:spAutoFit/>
          </a:bodyPr>
          <a:lstStyle/>
          <a:p>
            <a:r>
              <a:rPr lang="zh-CN" altLang="en-US" sz="5600" b="1" dirty="0" smtClean="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rPr>
              <a:t>自由</a:t>
            </a:r>
            <a:endParaRPr lang="en-US" altLang="zh-CN" sz="5600" b="1" dirty="0">
              <a:ln w="15875" cmpd="sng">
                <a:solidFill>
                  <a:schemeClr val="tx1"/>
                </a:solidFill>
                <a:prstDash val="solid"/>
              </a:ln>
              <a:solidFill>
                <a:srgbClr val="FF0000"/>
              </a:solidFill>
              <a:effectLst>
                <a:glow rad="2286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 name="Rectangle 1"/>
          <p:cNvSpPr/>
          <p:nvPr/>
        </p:nvSpPr>
        <p:spPr>
          <a:xfrm>
            <a:off x="304800" y="5067300"/>
            <a:ext cx="4349268" cy="461665"/>
          </a:xfrm>
          <a:prstGeom prst="rect">
            <a:avLst/>
          </a:prstGeom>
        </p:spPr>
        <p:txBody>
          <a:bodyPr wrap="none">
            <a:spAutoFit/>
          </a:bodyPr>
          <a:lstStyle/>
          <a:p>
            <a:r>
              <a:rPr lang="en-US" sz="2400" dirty="0">
                <a:solidFill>
                  <a:srgbClr val="92D050"/>
                </a:solidFill>
              </a:rPr>
              <a:t>https://zh.wikipedia.org/wiki</a:t>
            </a:r>
            <a:r>
              <a:rPr lang="en-US" sz="2400" dirty="0" smtClean="0">
                <a:solidFill>
                  <a:srgbClr val="92D050"/>
                </a:solidFill>
              </a:rPr>
              <a:t>/</a:t>
            </a:r>
            <a:r>
              <a:rPr lang="zh-CN" altLang="en-US" sz="2400" dirty="0" smtClean="0">
                <a:solidFill>
                  <a:srgbClr val="92D050"/>
                </a:solidFill>
              </a:rPr>
              <a:t>自由</a:t>
            </a:r>
            <a:endParaRPr lang="en-US" sz="2400" dirty="0">
              <a:solidFill>
                <a:srgbClr val="92D050"/>
              </a:solidFill>
            </a:endParaRPr>
          </a:p>
        </p:txBody>
      </p:sp>
      <p:sp>
        <p:nvSpPr>
          <p:cNvPr id="4" name="TextBox 3"/>
          <p:cNvSpPr txBox="1"/>
          <p:nvPr/>
        </p:nvSpPr>
        <p:spPr>
          <a:xfrm>
            <a:off x="304800" y="1181100"/>
            <a:ext cx="8534400" cy="2862322"/>
          </a:xfrm>
          <a:prstGeom prst="rect">
            <a:avLst/>
          </a:prstGeom>
          <a:noFill/>
        </p:spPr>
        <p:txBody>
          <a:bodyPr wrap="square" rtlCol="0">
            <a:spAutoFit/>
          </a:bodyPr>
          <a:lstStyle/>
          <a:p>
            <a:pPr marL="457200" indent="-457200">
              <a:buFont typeface="+mj-lt"/>
              <a:buAutoNum type="arabicPeriod"/>
            </a:pPr>
            <a:endParaRPr lang="en-US" altLang="zh-CN" sz="3600" b="1" dirty="0" smtClean="0">
              <a:solidFill>
                <a:srgbClr val="FFFF00"/>
              </a:solidFill>
            </a:endParaRPr>
          </a:p>
          <a:p>
            <a:r>
              <a:rPr lang="zh-CN" altLang="en-US" sz="3600" b="1" dirty="0" smtClean="0">
                <a:solidFill>
                  <a:srgbClr val="FFFF00"/>
                </a:solidFill>
              </a:rPr>
              <a:t>自</a:t>
            </a:r>
            <a:r>
              <a:rPr lang="zh-CN" altLang="en-US" sz="3600" b="1" dirty="0">
                <a:solidFill>
                  <a:srgbClr val="FFFF00"/>
                </a:solidFill>
              </a:rPr>
              <a:t>由</a:t>
            </a:r>
            <a:r>
              <a:rPr lang="zh-CN" altLang="en-US" sz="3600" b="1" dirty="0" smtClean="0">
                <a:solidFill>
                  <a:srgbClr val="FFFF00"/>
                </a:solidFill>
              </a:rPr>
              <a:t>（</a:t>
            </a:r>
            <a:r>
              <a:rPr lang="en-US" altLang="zh-CN" sz="3600" b="1" dirty="0" smtClean="0">
                <a:solidFill>
                  <a:srgbClr val="FFFF00"/>
                </a:solidFill>
              </a:rPr>
              <a:t>Freedom</a:t>
            </a:r>
            <a:r>
              <a:rPr lang="en-US" altLang="zh-CN" sz="3600" b="1" dirty="0">
                <a:solidFill>
                  <a:srgbClr val="FFFF00"/>
                </a:solidFill>
              </a:rPr>
              <a:t>, </a:t>
            </a:r>
            <a:r>
              <a:rPr lang="en-US" altLang="zh-CN" sz="3600" b="1" dirty="0" smtClean="0">
                <a:solidFill>
                  <a:srgbClr val="FFFF00"/>
                </a:solidFill>
              </a:rPr>
              <a:t>Liberty </a:t>
            </a:r>
            <a:r>
              <a:rPr lang="zh-CN" altLang="en-US" sz="3600" b="1" dirty="0" smtClean="0">
                <a:solidFill>
                  <a:srgbClr val="FFFF00"/>
                </a:solidFill>
              </a:rPr>
              <a:t>）是</a:t>
            </a:r>
            <a:r>
              <a:rPr lang="zh-CN" altLang="en-US" sz="3600" b="1" dirty="0">
                <a:solidFill>
                  <a:srgbClr val="FFFF00"/>
                </a:solidFill>
              </a:rPr>
              <a:t>一个政治哲学中的概念，</a:t>
            </a:r>
            <a:r>
              <a:rPr lang="zh-CN" altLang="en-US" sz="3600" b="1" dirty="0">
                <a:solidFill>
                  <a:srgbClr val="FF0000"/>
                </a:solidFill>
              </a:rPr>
              <a:t>在此条件下人类可以自我支配，凭借自由意志而行动，并为自身的行为负责。</a:t>
            </a:r>
            <a:endParaRPr lang="en-US" sz="3600" b="1" dirty="0">
              <a:solidFill>
                <a:srgbClr val="FF0000"/>
              </a:solidFill>
            </a:endParaRPr>
          </a:p>
        </p:txBody>
      </p:sp>
    </p:spTree>
    <p:extLst>
      <p:ext uri="{BB962C8B-B14F-4D97-AF65-F5344CB8AC3E}">
        <p14:creationId xmlns:p14="http://schemas.microsoft.com/office/powerpoint/2010/main" val="324354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4" descr="The sad father hands over the younger son’s share of the inheritance. – Slid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64770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695700"/>
            <a:ext cx="8839200" cy="1615827"/>
          </a:xfrm>
          <a:prstGeom prst="rect">
            <a:avLst/>
          </a:prstGeom>
        </p:spPr>
        <p:txBody>
          <a:bodyPr wrap="square">
            <a:spAutoFit/>
          </a:bodyPr>
          <a:lstStyle/>
          <a:p>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路</a:t>
            </a:r>
            <a:r>
              <a:rPr lang="en-US" altLang="zh-CN"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15:11 </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耶稣又说：一个人有两个儿子</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。小</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儿子对父亲说：父亲，请你把我应得的家业分给我。他父亲就把产业分给他们。</a:t>
            </a:r>
            <a:endParaRPr lang="en-US" sz="3300" dirty="0">
              <a:ln w="6350">
                <a:noFill/>
              </a:ln>
              <a:solidFill>
                <a:srgbClr val="FFFF0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39560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6" descr="... and living the party lifestyle. – Slid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695700"/>
            <a:ext cx="8839200" cy="1615827"/>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过</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了不多几日，小儿子就把他一切所有的都收拾起来，往远方去了。在那里任意放蕩，浪费赀财。</a:t>
            </a:r>
            <a:endParaRPr lang="en-US" sz="3300" dirty="0">
              <a:ln w="6350">
                <a:noFill/>
              </a:ln>
              <a:solidFill>
                <a:srgbClr val="FFFF0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224970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His new friends desert him. – Slid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5250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0" y="367380"/>
            <a:ext cx="3810000" cy="2123658"/>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既</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耗尽了一切所有的，又遇着那地方大遭饑荒，就穷苦起来。</a:t>
            </a:r>
            <a:endParaRPr lang="en-US" sz="3300" dirty="0">
              <a:ln w="6350">
                <a:noFill/>
              </a:ln>
              <a:solidFill>
                <a:srgbClr val="FFFF0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3993503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4" descr="It is one of the most unclean jobs a Jewish boy could imagine doing. – Slid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8763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884" y="647700"/>
            <a:ext cx="6140116" cy="1107996"/>
          </a:xfrm>
          <a:prstGeom prst="rect">
            <a:avLst/>
          </a:prstGeom>
        </p:spPr>
        <p:txBody>
          <a:bodyPr wrap="square">
            <a:spAutoFit/>
          </a:bodyPr>
          <a:lstStyle/>
          <a:p>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于</a:t>
            </a:r>
            <a:r>
              <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是去投靠那地方的一个人；那人打发他到田里去放猪</a:t>
            </a:r>
            <a:r>
              <a:rPr lang="zh-CN" altLang="en-US" sz="3300" b="1" dirty="0" smtClean="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rPr>
              <a:t>。</a:t>
            </a:r>
            <a:endParaRPr lang="zh-CN" altLang="en-US" sz="3300" b="1" dirty="0">
              <a:ln w="6350">
                <a:noFill/>
              </a:ln>
              <a:solidFill>
                <a:srgbClr val="FFFF00"/>
              </a:solidFill>
              <a:effectLst>
                <a:glow rad="228600">
                  <a:schemeClr val="accent4">
                    <a:satMod val="175000"/>
                    <a:alpha val="40000"/>
                  </a:schemeClr>
                </a:glo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96185126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d8f4c1aefbd99dc43b46264d915c2645">
  <xsd:schema xmlns:xsd="http://www.w3.org/2001/XMLSchema" xmlns:xs="http://www.w3.org/2001/XMLSchema" xmlns:p="http://schemas.microsoft.com/office/2006/metadata/properties" targetNamespace="http://schemas.microsoft.com/office/2006/metadata/properties" ma:root="true" ma:fieldsID="73b2ae8c724367d98fccaf8422d7d0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5E762-151C-45F7-ADFC-D5AB598B0248}">
  <ds:schemaRefs>
    <ds:schemaRef ds:uri="http://schemas.microsoft.com/sharepoint/v3/contenttype/forms"/>
  </ds:schemaRefs>
</ds:datastoreItem>
</file>

<file path=customXml/itemProps2.xml><?xml version="1.0" encoding="utf-8"?>
<ds:datastoreItem xmlns:ds="http://schemas.openxmlformats.org/officeDocument/2006/customXml" ds:itemID="{61867519-F32A-43C3-AEC1-883715BFDB65}">
  <ds:schemaRef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B2F52CB-3384-4C5B-9085-2F0F95BC9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3958</TotalTime>
  <Words>2171</Words>
  <Application>Microsoft Office PowerPoint</Application>
  <PresentationFormat>On-screen Show (16:10)</PresentationFormat>
  <Paragraphs>88</Paragraphs>
  <Slides>33</Slides>
  <Notes>30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맑은 고딕</vt:lpstr>
      <vt:lpstr>Microsoft YaHei</vt:lpstr>
      <vt:lpstr>Microsoft YaHei</vt:lpstr>
      <vt:lpstr>黑体</vt:lpstr>
      <vt:lpstr>楷体</vt:lpstr>
      <vt:lpstr>DFKai-SB</vt:lpstr>
      <vt:lpstr>Arial</vt:lpstr>
      <vt:lpstr>Calibri</vt:lpstr>
      <vt:lpstr>Comic Sans MS</vt:lpstr>
      <vt:lpstr>Gill Sans MT</vt:lpstr>
      <vt:lpstr>Wingdings 2</vt:lpstr>
      <vt:lpstr>Office Theme</vt:lpstr>
      <vt:lpstr>1_Office Theme</vt:lpstr>
      <vt:lpstr>Mountain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Lin, Kung-En D [COM S]</cp:lastModifiedBy>
  <cp:revision>465</cp:revision>
  <dcterms:created xsi:type="dcterms:W3CDTF">2012-03-04T20:46:38Z</dcterms:created>
  <dcterms:modified xsi:type="dcterms:W3CDTF">2016-03-14T14:45:11Z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