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20" r:id="rId6"/>
    <p:sldMasterId id="2147483780" r:id="rId7"/>
  </p:sldMasterIdLst>
  <p:notesMasterIdLst>
    <p:notesMasterId r:id="rId29"/>
  </p:notesMasterIdLst>
  <p:sldIdLst>
    <p:sldId id="908" r:id="rId8"/>
    <p:sldId id="924" r:id="rId9"/>
    <p:sldId id="955" r:id="rId10"/>
    <p:sldId id="956" r:id="rId11"/>
    <p:sldId id="987" r:id="rId12"/>
    <p:sldId id="971" r:id="rId13"/>
    <p:sldId id="986" r:id="rId14"/>
    <p:sldId id="977" r:id="rId15"/>
    <p:sldId id="978" r:id="rId16"/>
    <p:sldId id="976" r:id="rId17"/>
    <p:sldId id="995" r:id="rId18"/>
    <p:sldId id="996" r:id="rId19"/>
    <p:sldId id="983" r:id="rId20"/>
    <p:sldId id="984" r:id="rId21"/>
    <p:sldId id="991" r:id="rId22"/>
    <p:sldId id="992" r:id="rId23"/>
    <p:sldId id="993" r:id="rId24"/>
    <p:sldId id="989" r:id="rId25"/>
    <p:sldId id="990" r:id="rId26"/>
    <p:sldId id="949" r:id="rId27"/>
    <p:sldId id="994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1" autoAdjust="0"/>
    <p:restoredTop sz="92922" autoAdjust="0"/>
  </p:normalViewPr>
  <p:slideViewPr>
    <p:cSldViewPr>
      <p:cViewPr varScale="1">
        <p:scale>
          <a:sx n="79" d="100"/>
          <a:sy n="79" d="100"/>
        </p:scale>
        <p:origin x="57" y="3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2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79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3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2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563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16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63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0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9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5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1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3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6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2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2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27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7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08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28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17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snobswap.com/faq#authenticitypolicy" TargetMode="External"/><Relationship Id="rId4" Type="http://schemas.openxmlformats.org/officeDocument/2006/relationships/hyperlink" Target="https://snobswap.com/shop/brand/herm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342900"/>
            <a:ext cx="922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</a:t>
            </a:r>
            <a:r>
              <a:rPr lang="zh-CN" alt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样的生命</a:t>
            </a:r>
            <a:endParaRPr lang="en-US" altLang="zh-CN" sz="9600" b="1" cap="all" dirty="0" smtClean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(5)</a:t>
            </a:r>
            <a:endParaRPr lang="en-US" sz="9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29" y="3238500"/>
            <a:ext cx="669959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ICCF &amp; </a:t>
            </a:r>
            <a:r>
              <a:rPr lang="en-US" altLang="zh-CN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AmesCCA</a:t>
            </a:r>
            <a:endParaRPr lang="en-US" altLang="zh-CN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生</a:t>
            </a:r>
            <a:r>
              <a:rPr lang="zh-CN" alt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命与信仰系列</a:t>
            </a:r>
            <a:endParaRPr lang="en-US" altLang="zh-CN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28700"/>
            <a:ext cx="9144000" cy="3862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</a:t>
            </a:r>
            <a:r>
              <a:rPr lang="en-US" altLang="zh-CN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4:30 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又说：神的国，我们可用甚么比较呢？可用甚么比喻表明呢？</a:t>
            </a:r>
            <a:r>
              <a:rPr lang="en-US" altLang="zh-CN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4:31 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好象一粒芥菜种，种在地里的时候，虽比地上的百种都小，</a:t>
            </a:r>
            <a:r>
              <a:rPr lang="en-US" altLang="zh-CN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4:32 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但种上以后，就长起来，比各样的菜都大，又长出大枝来，甚至天上的飞鸟可以宿在他的荫下。</a:t>
            </a:r>
            <a:r>
              <a:rPr lang="en-US" altLang="zh-CN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4:33 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耶稣用许多这样的比喻，照他们所能听的，对他们讲道。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521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28700"/>
            <a:ext cx="9144000" cy="493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8:31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耶稣对信他的犹太人说：你们若常常遵守我的道，就真是我的门徒；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8:32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你们必晓得真理，真理必叫你们得以自由。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8:33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他们回答说：我们是亚伯拉罕的后裔，从来没有作过谁的奴仆。你怎么说你们必得自由呢？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8:34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耶稣回答说：我实实在在的告诉你们，所有犯罪的就是罪的奴仆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5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3500" b="1" dirty="0" smtClean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（注：罪原文的意思是无份于）</a:t>
            </a:r>
            <a:endParaRPr lang="en-US" altLang="zh-CN" sz="3500" b="1" dirty="0" smtClean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9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28700"/>
            <a:ext cx="9144000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4:5 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（耶稣）于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是到了撒玛利亚的一座城，名叫叙加，靠近雅各给他儿子约瑟的那块地。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在那里有雅各井；耶稣因走路困乏，就坐在井旁。那时约有午正。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有一个撒玛利亚的妇人来打水。耶稣对他说：「请你给我水喝。」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（那时门徒进城买食物去了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。）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2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028700"/>
            <a:ext cx="9144000" cy="3862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撒玛利亚的妇人对他说：「你既是犹太人，怎么向我一个撒玛利亚妇人要水喝呢？」原来犹太人和撒玛利亚人没有来往。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4:10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耶稣回答说：「你若知道神的恩赐，和对你说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给我水喝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的是谁，你必早求他，他也必早给了你活水。」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4:11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妇人说：「先生，没有打水的器具，井又深，你从那里得活水呢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1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028700"/>
            <a:ext cx="9144000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4:12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我们的祖宗雅各将这井留给我们，他自己和儿子并牲畜也都喝这井里的水，难道你比他还大吗？」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4:13 </a:t>
            </a:r>
            <a:r>
              <a:rPr lang="zh-CN" altLang="en-US" sz="3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耶稣回答说</a:t>
            </a:r>
            <a:r>
              <a:rPr lang="zh-CN" altLang="en-US" sz="3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zh-CN" altLang="en-US" sz="3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CN" altLang="en-US" sz="3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CN" altLang="en-US" sz="3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喝这水的还要再渴；</a:t>
            </a:r>
            <a:r>
              <a:rPr lang="en-US" altLang="zh-CN" sz="3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4:14 </a:t>
            </a:r>
            <a:r>
              <a:rPr lang="zh-CN" altLang="en-US" sz="3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人若喝我所赐的水就永远不渴。我所赐的水要在他里头成为泉源，直涌到永生。」</a:t>
            </a:r>
            <a:endParaRPr lang="en-US" altLang="zh-CN" sz="35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028700"/>
            <a:ext cx="9144000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4:15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妇人说：「先生，请把这水赐给我，叫我不渴，也不用来这么远打水。」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4:16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耶稣说：「你去叫你丈夫也到这里来。」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4:17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妇人说：「我没有丈夫。」耶稣说：「你说没有丈夫是不错的。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4:18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你已经有五个丈夫，你现在有的并不是你的丈夫。你这话是真的。」</a:t>
            </a:r>
            <a:endParaRPr lang="en-US" altLang="zh-CN" sz="35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99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028700"/>
            <a:ext cx="9144000" cy="3862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4:19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妇人说：先生，我看出你是先知。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4:20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我们的祖宗在这山上礼拜，你们倒说，应当礼拜的地方是在耶路撒冷。」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4:21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耶稣说：妇人，你当信我。时候将到，你们拜父，也不在这山上，也不在耶路撒冷。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4:22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你们所拜的，你们不知道；我们所拜的，我们知道，因为救恩是从犹太人出来的。</a:t>
            </a:r>
            <a:endParaRPr lang="en-US" altLang="zh-CN" sz="35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4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028700"/>
            <a:ext cx="9144000" cy="443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4:23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时候将到，如今就是了，那真正拜父的，要用心灵和诚实拜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他（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worship </a:t>
            </a:r>
            <a:r>
              <a:rPr lang="en-US" sz="3600" b="1" dirty="0">
                <a:solidFill>
                  <a:schemeClr val="tx1"/>
                </a:solidFill>
              </a:rPr>
              <a:t>the Father in spirit and truth 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），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因为父要这样的人拜他。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4:24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神是个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灵，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所以拜他的必须用心灵和诚实拜他。」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4:25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妇人说：「我知道弥赛亚（就是那称为基督的）要来；他来了，必将一切的事都告诉我们。」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4:26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耶稣说：「这和你说话的就是他！」</a:t>
            </a:r>
            <a:endParaRPr lang="en-US" altLang="zh-CN" sz="35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何领受神的国和神的义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08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8700"/>
            <a:ext cx="5867400" cy="517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林后</a:t>
            </a:r>
            <a:r>
              <a:rPr lang="en-US" altLang="zh-CN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8:9 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你们知道我们主耶稣基督的恩典：他本来富足，却为你们成了贫穷，叫你们因他的贫穷，可以成为富足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33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1:30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但你</a:t>
            </a:r>
            <a:r>
              <a:rPr lang="zh-CN" altLang="en-US" sz="33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们得在基督耶稣里，是本乎神，神又使他成为我们的智慧、公义、圣洁、救赎。</a:t>
            </a:r>
            <a:endParaRPr lang="en-US" altLang="zh-CN" sz="33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33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867400" y="1181100"/>
            <a:ext cx="3027106" cy="4489300"/>
            <a:chOff x="5867400" y="1181100"/>
            <a:chExt cx="3027106" cy="4489300"/>
          </a:xfrm>
        </p:grpSpPr>
        <p:pic>
          <p:nvPicPr>
            <p:cNvPr id="9" name="Picture 8" descr="http://iforcolor.org/word/wp-content/uploads/yes-my-cup-overflow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00"/>
            <a:stretch/>
          </p:blipFill>
          <p:spPr bwMode="auto">
            <a:xfrm>
              <a:off x="5867400" y="1181100"/>
              <a:ext cx="3027106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img3.jiemian.com/jiemian/original/20150424/142984232151113600_a580x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43631"/>
              <a:ext cx="2895600" cy="21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162800" y="2999630"/>
              <a:ext cx="540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vs</a:t>
              </a:r>
              <a:endParaRPr lang="en-US" sz="32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神的国和义意味着什么？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9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8700"/>
            <a:ext cx="5943600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2:20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我已经与基督同钉十字架，现在活着的不再是我，乃是基督在我里面活着；并且我如今在肉身活着，是因信神的儿子而活；他是爱我，为我捨己。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867400" y="1181100"/>
            <a:ext cx="3027106" cy="4489300"/>
            <a:chOff x="5867400" y="1181100"/>
            <a:chExt cx="3027106" cy="4489300"/>
          </a:xfrm>
        </p:grpSpPr>
        <p:pic>
          <p:nvPicPr>
            <p:cNvPr id="10" name="Picture 9" descr="http://iforcolor.org/word/wp-content/uploads/yes-my-cup-overflow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00"/>
            <a:stretch/>
          </p:blipFill>
          <p:spPr bwMode="auto">
            <a:xfrm>
              <a:off x="5867400" y="1181100"/>
              <a:ext cx="3027106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img3.jiemian.com/jiemian/original/20150424/142984232151113600_a580x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43631"/>
              <a:ext cx="2895600" cy="21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2800" y="2999630"/>
              <a:ext cx="540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vs</a:t>
              </a:r>
              <a:endParaRPr lang="en-US" sz="32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3000" y="45303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神的国和义意味着什么？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773139" y="2857500"/>
            <a:ext cx="4267200" cy="25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6936"/>
            <a:ext cx="2604125" cy="26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6912" y="114300"/>
            <a:ext cx="403988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zh-CN" altLang="en-US" sz="4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缺</a:t>
            </a:r>
            <a:r>
              <a:rPr lang="zh-CN" altLang="en-US" sz="4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乏与满足</a:t>
            </a:r>
          </a:p>
          <a:p>
            <a:pPr marL="1143000" indent="-1143000">
              <a:buFont typeface="+mj-lt"/>
              <a:buAutoNum type="arabicPeriod"/>
            </a:pPr>
            <a:r>
              <a:rPr lang="zh-CN" altLang="en-US" sz="4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物</a:t>
            </a:r>
            <a:r>
              <a:rPr lang="zh-CN" altLang="en-US" sz="4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质与灵</a:t>
            </a:r>
            <a:endParaRPr lang="en-US" altLang="zh-CN" sz="42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43000" indent="-1143000">
              <a:buFont typeface="+mj-lt"/>
              <a:buAutoNum type="arabicPeriod"/>
            </a:pPr>
            <a:r>
              <a:rPr lang="zh-CN" altLang="en-US" sz="4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自我与舍</a:t>
            </a:r>
            <a:r>
              <a:rPr lang="zh-CN" altLang="en-US" sz="4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己</a:t>
            </a:r>
            <a:endParaRPr lang="en-US" altLang="zh-CN" sz="42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43000" indent="-1143000">
              <a:buFont typeface="+mj-lt"/>
              <a:buAutoNum type="arabicPeriod"/>
            </a:pPr>
            <a:r>
              <a:rPr lang="zh-CN" altLang="en-US" sz="4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眼见与信</a:t>
            </a:r>
            <a:r>
              <a:rPr lang="zh-CN" altLang="en-US" sz="4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endParaRPr lang="en-US" altLang="zh-CN" sz="42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938943"/>
            <a:ext cx="3263656" cy="24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0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190500"/>
            <a:ext cx="53207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来 </a:t>
            </a:r>
            <a:r>
              <a:rPr lang="en-US" altLang="zh-CN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11:1 </a:t>
            </a: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信就是所望之事的</a:t>
            </a:r>
            <a:r>
              <a:rPr lang="zh-CN" altLang="en-US" sz="4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实底</a:t>
            </a:r>
            <a:r>
              <a:rPr lang="zh-CN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，是未见之事的确据。 </a:t>
            </a:r>
            <a:endParaRPr lang="en-US" altLang="zh-CN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dirty="0"/>
              <a:t>Now faith is the </a:t>
            </a:r>
            <a:r>
              <a:rPr lang="en-US" sz="4400" b="1" dirty="0">
                <a:solidFill>
                  <a:srgbClr val="FF0000"/>
                </a:solidFill>
              </a:rPr>
              <a:t>substance</a:t>
            </a:r>
            <a:r>
              <a:rPr lang="en-US" sz="4400" dirty="0"/>
              <a:t> of things hoped for, the evidence of things not seen.</a:t>
            </a:r>
            <a:endParaRPr lang="en-US" altLang="zh-CN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0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3962400" y="495299"/>
            <a:ext cx="4800600" cy="29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993" y="3695700"/>
            <a:ext cx="903400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启</a:t>
            </a:r>
            <a:r>
              <a:rPr lang="en-US" altLang="zh-CN" sz="3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21:6 </a:t>
            </a:r>
            <a:r>
              <a:rPr lang="zh-CN" altLang="en-US" sz="3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他又对我说：都成了！我是阿拉法，我是俄梅戛；我是初，我是终。我要将生命泉的水白白赐给那口渴的人喝。</a:t>
            </a:r>
            <a:endParaRPr lang="en-US" sz="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5550"/>
            <a:ext cx="273825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Q&amp;A</a:t>
            </a:r>
            <a:endParaRPr lang="en-US" sz="8800" b="1" dirty="0">
              <a:solidFill>
                <a:srgbClr val="FFFF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8" descr="http://img3.jiemian.com/jiemian/original/20150424/142984232151113600_a580x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2835262" cy="20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46" y="114300"/>
            <a:ext cx="49455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+mj-lt"/>
              <a:buAutoNum type="arabicPeriod" startAt="5"/>
            </a:pPr>
            <a:r>
              <a:rPr lang="zh-CN" altLang="en-US" sz="5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价与无价</a:t>
            </a:r>
            <a:endParaRPr lang="en-US" altLang="zh-CN" sz="5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5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Hermes Birkin Noir (black) 35cm Porosus Crocodile Handbag Ghw 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9700"/>
            <a:ext cx="30194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231374"/>
            <a:ext cx="4949882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snobswap.com/</a:t>
            </a:r>
          </a:p>
          <a:p>
            <a:r>
              <a:rPr lang="en-US" sz="2400" dirty="0" smtClean="0">
                <a:hlinkClick r:id="rId4"/>
              </a:rPr>
              <a:t>Hermès</a:t>
            </a:r>
            <a:endParaRPr lang="en-US" sz="2400" dirty="0"/>
          </a:p>
          <a:p>
            <a:r>
              <a:rPr lang="en-US" sz="2400" b="1" dirty="0"/>
              <a:t>Hermes Birkin Noir (black) 35cm </a:t>
            </a:r>
            <a:r>
              <a:rPr lang="en-US" sz="2400" dirty="0" err="1"/>
              <a:t>Porosus</a:t>
            </a:r>
            <a:r>
              <a:rPr lang="en-US" sz="2400" dirty="0"/>
              <a:t> Crocodile Handbag </a:t>
            </a:r>
            <a:r>
              <a:rPr lang="en-US" sz="2400" dirty="0" err="1"/>
              <a:t>Ghw</a:t>
            </a:r>
            <a:r>
              <a:rPr lang="en-US" sz="2400" dirty="0"/>
              <a:t> New</a:t>
            </a:r>
          </a:p>
          <a:p>
            <a:r>
              <a:rPr lang="en-US" sz="2400" dirty="0"/>
              <a:t>Size: One Size (Size Guide)</a:t>
            </a:r>
            <a:br>
              <a:rPr lang="en-US" sz="2400" dirty="0"/>
            </a:br>
            <a:r>
              <a:rPr lang="en-US" sz="2400" dirty="0"/>
              <a:t>Color: Black</a:t>
            </a:r>
            <a:br>
              <a:rPr lang="en-US" sz="2400" dirty="0"/>
            </a:br>
            <a:r>
              <a:rPr lang="en-US" sz="2400" dirty="0"/>
              <a:t>Condition: Like New</a:t>
            </a:r>
            <a:br>
              <a:rPr lang="en-US" sz="2400" dirty="0"/>
            </a:br>
            <a:r>
              <a:rPr lang="en-US" sz="2400" b="1" dirty="0">
                <a:solidFill>
                  <a:srgbClr val="000000"/>
                </a:solidFill>
                <a:hlinkClick r:id="rId5"/>
              </a:rPr>
              <a:t>Authenticity Guaranteed</a:t>
            </a:r>
            <a:r>
              <a:rPr lang="en-US" sz="2400" dirty="0"/>
              <a:t> </a:t>
            </a:r>
          </a:p>
          <a:p>
            <a:r>
              <a:rPr lang="en-US" sz="2400" dirty="0"/>
              <a:t>$99,995.00 </a:t>
            </a:r>
          </a:p>
        </p:txBody>
      </p:sp>
    </p:spTree>
    <p:extLst>
      <p:ext uri="{BB962C8B-B14F-4D97-AF65-F5344CB8AC3E}">
        <p14:creationId xmlns:p14="http://schemas.microsoft.com/office/powerpoint/2010/main" val="29033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3.jiemian.com/jiemian/original/20150424/142984232151113600_a580x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"/>
            <a:ext cx="7239000" cy="53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ghtselection.com/blog/wp-content/uploads/2012/12/thin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eepee12.files.wordpress.com/2014/06/meaning-of-life3.jpg?w=7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5359"/>
            <a:ext cx="2566988" cy="2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srel2008.com/wp-content/uploads/2015/11/stres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359"/>
            <a:ext cx="2464308" cy="2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7648" y="45303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神想要给我们什么？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" y="1181100"/>
            <a:ext cx="445251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3.jiemian.com/jiemian/original/20150424/142984232151113600_a580x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80" y="2095500"/>
            <a:ext cx="4230353" cy="31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8700"/>
            <a:ext cx="9144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6:25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所以我告诉你们，不要为生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命（</a:t>
            </a:r>
            <a:r>
              <a:rPr lang="en-US" altLang="zh-CN" sz="3500" dirty="0" err="1" smtClean="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psuche</a:t>
            </a:r>
            <a:r>
              <a:rPr lang="en-US" altLang="zh-CN" sz="3500" dirty="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3500" dirty="0" smtClean="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or soul</a:t>
            </a:r>
            <a:r>
              <a:rPr lang="zh-CN" altLang="en-US" sz="3500" dirty="0" smtClean="0">
                <a:solidFill>
                  <a:schemeClr val="tx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）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忧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虑吃甚么，喝甚么；为身体忧虑穿甚么。生命不胜于饮食么？身体不胜于衣裳么？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6:26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你们看那天上的飞鸟，也不种，也不收，也不积蓄在仓里，你们的天父尚且养活他。你们不比飞鸟贵重得多么？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6:27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你们那一个能用思虑使寿数多加一刻呢（或作：使身量多加一肘呢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）？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7648" y="45303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神想要给我们什么？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21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8700"/>
            <a:ext cx="9144000" cy="3862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6:28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何必为衣裳忧虑呢？你想野地里的百合花怎么长起来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；它也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不劳苦，也不纺线。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6:29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然而我告诉你们，就是所罗门极荣华的时候，他所穿戴的，还不如这花一朵呢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r>
              <a:rPr lang="en-US" altLang="zh-CN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6:30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你们这小信的人哪！野地里的草今天还在，明天就丢在炉里，神还给他这样的妆饰，何况你们呢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7648" y="45303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神想要给我们什么？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5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8700"/>
            <a:ext cx="9144000" cy="3862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6:31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所以，不要忧虑说：吃甚么？喝甚么？穿甚么？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6:32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这都是外邦人所求的，你们需用的这一切东西，你们的天父是知道的。</a:t>
            </a:r>
            <a:r>
              <a:rPr lang="en-US" altLang="zh-CN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6:33 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你们要先求祂的国和祂的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义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些东西都要加给你们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CN" altLang="en-US" sz="35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CN" sz="3500" b="1" dirty="0">
                <a:solidFill>
                  <a:schemeClr val="tx1"/>
                </a:solidFill>
                <a:ea typeface="DFKai-SB" panose="03000509000000000000" pitchFamily="65" charset="-120"/>
              </a:rPr>
              <a:t>But seek first the kingdom of God and His righteousness, and all these things shall be added to you</a:t>
            </a:r>
            <a:r>
              <a:rPr lang="zh-CN" altLang="en-US" sz="35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）。</a:t>
            </a:r>
            <a:endParaRPr lang="en-US" altLang="zh-CN" sz="35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7648" y="45303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神想要给我们什么？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4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F52CB-3384-4C5B-9085-2F0F95BC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F5E762-151C-45F7-ADFC-D5AB598B0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867519-F32A-43C3-AEC1-883715BFDB6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1789</Words>
  <Application>Microsoft Office PowerPoint</Application>
  <PresentationFormat>On-screen Show (16:10)</PresentationFormat>
  <Paragraphs>67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DFKai-SB</vt:lpstr>
      <vt:lpstr>맑은 고딕</vt:lpstr>
      <vt:lpstr>微软雅黑</vt:lpstr>
      <vt:lpstr>宋体</vt:lpstr>
      <vt:lpstr>楷体</vt:lpstr>
      <vt:lpstr>Arial</vt:lpstr>
      <vt:lpstr>Calibri</vt:lpstr>
      <vt:lpstr>Comic Sans MS</vt:lpstr>
      <vt:lpstr>Gill Sans MT</vt:lpstr>
      <vt:lpstr>Wingdings 2</vt:lpstr>
      <vt:lpstr>Office Theme</vt:lpstr>
      <vt:lpstr>1_Office Theme</vt:lpstr>
      <vt:lpstr>Mountain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442</cp:revision>
  <dcterms:created xsi:type="dcterms:W3CDTF">2012-03-04T20:46:38Z</dcterms:created>
  <dcterms:modified xsi:type="dcterms:W3CDTF">2016-02-19T21:53:29Z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