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720" r:id="rId6"/>
    <p:sldMasterId id="2147483744" r:id="rId7"/>
    <p:sldMasterId id="2147483756" r:id="rId8"/>
    <p:sldMasterId id="2147483768" r:id="rId9"/>
  </p:sldMasterIdLst>
  <p:notesMasterIdLst>
    <p:notesMasterId r:id="rId30"/>
  </p:notesMasterIdLst>
  <p:sldIdLst>
    <p:sldId id="908" r:id="rId10"/>
    <p:sldId id="924" r:id="rId11"/>
    <p:sldId id="955" r:id="rId12"/>
    <p:sldId id="956" r:id="rId13"/>
    <p:sldId id="951" r:id="rId14"/>
    <p:sldId id="941" r:id="rId15"/>
    <p:sldId id="950" r:id="rId16"/>
    <p:sldId id="938" r:id="rId17"/>
    <p:sldId id="940" r:id="rId18"/>
    <p:sldId id="922" r:id="rId19"/>
    <p:sldId id="944" r:id="rId20"/>
    <p:sldId id="948" r:id="rId21"/>
    <p:sldId id="949" r:id="rId22"/>
    <p:sldId id="947" r:id="rId23"/>
    <p:sldId id="946" r:id="rId24"/>
    <p:sldId id="945" r:id="rId25"/>
    <p:sldId id="927" r:id="rId26"/>
    <p:sldId id="953" r:id="rId27"/>
    <p:sldId id="918" r:id="rId28"/>
    <p:sldId id="926" r:id="rId2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1" autoAdjust="0"/>
    <p:restoredTop sz="92922" autoAdjust="0"/>
  </p:normalViewPr>
  <p:slideViewPr>
    <p:cSldViewPr>
      <p:cViewPr>
        <p:scale>
          <a:sx n="66" d="100"/>
          <a:sy n="66" d="100"/>
        </p:scale>
        <p:origin x="-2240" y="-8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7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0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8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5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9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98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7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6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41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5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3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1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4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0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0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4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563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16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63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300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16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949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051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11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13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34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20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27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32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43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32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66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69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42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32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91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2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81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99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2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83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53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17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20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91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83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91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31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273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4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60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19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04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28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486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90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4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3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6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emf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342900"/>
            <a:ext cx="922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不一</a:t>
            </a:r>
            <a:r>
              <a:rPr lang="zh-CN" altLang="en-US" sz="9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样的生命</a:t>
            </a:r>
            <a:endParaRPr lang="en-US" altLang="zh-CN" sz="9600" b="1" cap="all" dirty="0" smtClean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sz="9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(4)</a:t>
            </a:r>
            <a:endParaRPr lang="en-US" sz="9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829" y="3238500"/>
            <a:ext cx="6699591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ICCF &amp; </a:t>
            </a:r>
            <a:r>
              <a:rPr lang="en-US" altLang="zh-CN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AmesCCA</a:t>
            </a:r>
            <a:endParaRPr lang="en-US" altLang="zh-CN" sz="6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6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生</a:t>
            </a:r>
            <a:r>
              <a:rPr lang="zh-CN" altLang="en-US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命与信仰系列</a:t>
            </a:r>
            <a:endParaRPr lang="en-US" altLang="zh-CN" sz="6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0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43200" y="381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0" y="7366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13716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4079051" y="1371600"/>
            <a:ext cx="1752600" cy="1587500"/>
            <a:chOff x="0" y="1828800"/>
            <a:chExt cx="1066800" cy="1219200"/>
          </a:xfrm>
        </p:grpSpPr>
        <p:sp>
          <p:nvSpPr>
            <p:cNvPr id="35" name="Oval 3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1" y="-4777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重生前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75" y="-3810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  <a:endParaRPr lang="en-US" sz="7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334002" y="571500"/>
            <a:ext cx="2590799" cy="1778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67400" y="21971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43600" y="34671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33412" y="-63500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灵</a:t>
            </a:r>
            <a:endParaRPr lang="en-US" altLang="zh-CN" sz="66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体</a:t>
            </a:r>
            <a:endParaRPr lang="en-US" sz="66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534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952500"/>
            <a:ext cx="4011828" cy="34604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52" y="342900"/>
            <a:ext cx="53207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罗</a:t>
            </a:r>
            <a:r>
              <a:rPr lang="en-US" altLang="zh-CN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1:16 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我不以福音为耻；这福音本是神的大能，要救一切相信的 </a:t>
            </a:r>
            <a:r>
              <a:rPr lang="en-US" altLang="zh-CN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sz="4400" smtClean="0"/>
              <a:t>the power or dunamis of God unto salvation</a:t>
            </a:r>
            <a:r>
              <a:rPr lang="en-US" altLang="zh-CN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，先是犹太人，后是希腊人。</a:t>
            </a:r>
            <a:endParaRPr lang="en-US" altLang="zh-CN" sz="4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278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952500"/>
            <a:ext cx="4011828" cy="34604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52" y="342900"/>
            <a:ext cx="51683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罗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10:17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可见信道是从听道来的，听道是从基督的话来的。</a:t>
            </a:r>
            <a:r>
              <a:rPr lang="en-US" sz="4400" dirty="0"/>
              <a:t>So then </a:t>
            </a:r>
            <a:r>
              <a:rPr lang="en-US" sz="4400" b="1" dirty="0">
                <a:solidFill>
                  <a:srgbClr val="FF0000"/>
                </a:solidFill>
              </a:rPr>
              <a:t>faith </a:t>
            </a:r>
            <a:r>
              <a:rPr lang="en-US" sz="4400" b="1" i="1" dirty="0">
                <a:solidFill>
                  <a:srgbClr val="FF0000"/>
                </a:solidFill>
              </a:rPr>
              <a:t>cometh</a:t>
            </a:r>
            <a:r>
              <a:rPr lang="en-US" sz="4400" dirty="0"/>
              <a:t> by hearing, and hearing </a:t>
            </a:r>
            <a:r>
              <a:rPr lang="en-US" sz="4400" b="1" dirty="0">
                <a:solidFill>
                  <a:srgbClr val="FF0000"/>
                </a:solidFill>
              </a:rPr>
              <a:t>by the word of God</a:t>
            </a:r>
            <a:r>
              <a:rPr lang="en-US" sz="4400" dirty="0"/>
              <a:t>.</a:t>
            </a:r>
          </a:p>
          <a:p>
            <a:r>
              <a:rPr lang="en-US" altLang="zh-CN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49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952500"/>
            <a:ext cx="4011828" cy="34604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52" y="190500"/>
            <a:ext cx="53207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来 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11:1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信就是所望之事的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实底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，是未见之事的确据。 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4400" dirty="0"/>
              <a:t>Now faith is the </a:t>
            </a:r>
            <a:r>
              <a:rPr lang="en-US" sz="4400" b="1" dirty="0">
                <a:solidFill>
                  <a:srgbClr val="FF0000"/>
                </a:solidFill>
              </a:rPr>
              <a:t>substance</a:t>
            </a:r>
            <a:r>
              <a:rPr lang="en-US" sz="4400" dirty="0"/>
              <a:t> of things hoped for, the evidence of things not seen.</a:t>
            </a:r>
            <a:endParaRPr lang="en-US" altLang="zh-CN" sz="4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201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952500"/>
            <a:ext cx="4011828" cy="34604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52" y="342900"/>
            <a:ext cx="51683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1:1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太初有道，道与神同在，道就是神。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1:2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这道太初与神同在。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1:3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万物是藉着他造的；凡被造的，没有一样不是藉着他造的。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659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952500"/>
            <a:ext cx="4011828" cy="34604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52" y="342900"/>
            <a:ext cx="50921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1:14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道成了肉身，住在我们中间，充充满满的有恩典有真理。我们也见过他的荣光，正是父独生子的荣光。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6" y="3477487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952500"/>
            <a:ext cx="4011828" cy="34604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52" y="114300"/>
            <a:ext cx="53969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约一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1:1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论到从起初原有的生命之道，就是我们所听见、所看见、亲眼看过、亲手摸过的。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1:2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917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028700"/>
            <a:ext cx="8839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林后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4:5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我们原不是传自己，乃是传基督耶稣为主，并且自己因耶稣作你们的仆人。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4:6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那吩咐光从黑暗里照出来的神，已经照在我们心里，叫我们得知神荣耀的光显在耶稣基督的面上。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45303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如何凭信心生活？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2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028700"/>
            <a:ext cx="88392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林</a:t>
            </a: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r>
              <a:rPr lang="en-US" altLang="zh-CN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4:7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我们有这宝贝放在瓦器里，要显明这莫大的能力是出于神，不是出于我们。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4:8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我们四面受敌，却不被困住；心里作难，却不至失望；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4:9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遭逼迫，却不被丢弃；打倒了，却不至死亡。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4:10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身上常带着耶稣的死，使耶稣的生也显明在我们身上。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45303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如何凭信心生活？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977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62100"/>
            <a:ext cx="1905000" cy="15875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295400" y="1968500"/>
            <a:ext cx="6324600" cy="2681545"/>
            <a:chOff x="1219200" y="2667000"/>
            <a:chExt cx="7162800" cy="3575392"/>
          </a:xfrm>
        </p:grpSpPr>
        <p:sp>
          <p:nvSpPr>
            <p:cNvPr id="8" name="Oval 7"/>
            <p:cNvSpPr/>
            <p:nvPr/>
          </p:nvSpPr>
          <p:spPr>
            <a:xfrm>
              <a:off x="1219200" y="2667000"/>
              <a:ext cx="2590800" cy="2286000"/>
            </a:xfrm>
            <a:prstGeom prst="ellipse">
              <a:avLst/>
            </a:prstGeom>
            <a:solidFill>
              <a:srgbClr val="00B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90" y="28363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91200" y="2667000"/>
              <a:ext cx="2590800" cy="2285999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rgbClr val="0000FF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97128" y="2836333"/>
              <a:ext cx="1219200" cy="3406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体 </a:t>
              </a:r>
              <a:endParaRPr lang="en-US" sz="8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38400" y="3302000"/>
            <a:ext cx="6858000" cy="2443073"/>
            <a:chOff x="2438400" y="3962400"/>
            <a:chExt cx="6858000" cy="2931688"/>
          </a:xfrm>
        </p:grpSpPr>
        <p:sp>
          <p:nvSpPr>
            <p:cNvPr id="20" name="TextBox 19"/>
            <p:cNvSpPr txBox="1"/>
            <p:nvPr/>
          </p:nvSpPr>
          <p:spPr>
            <a:xfrm>
              <a:off x="2438400" y="5305961"/>
              <a:ext cx="68580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世界</a:t>
              </a:r>
              <a:r>
                <a:rPr lang="en-US" altLang="zh-CN" sz="80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地上的事 </a:t>
              </a:r>
              <a:endParaRPr lang="en-US" sz="8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334000" y="4267200"/>
              <a:ext cx="419100" cy="9906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096000" y="4419600"/>
              <a:ext cx="1143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58000" y="4419600"/>
              <a:ext cx="1524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391400" y="4267200"/>
              <a:ext cx="3810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772400" y="3962400"/>
              <a:ext cx="762000" cy="10668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04800" y="114300"/>
            <a:ext cx="8534400" cy="2044700"/>
            <a:chOff x="304800" y="137160"/>
            <a:chExt cx="8534400" cy="2453640"/>
          </a:xfrm>
        </p:grpSpPr>
        <p:sp>
          <p:nvSpPr>
            <p:cNvPr id="21" name="TextBox 20"/>
            <p:cNvSpPr txBox="1"/>
            <p:nvPr/>
          </p:nvSpPr>
          <p:spPr>
            <a:xfrm>
              <a:off x="304800" y="137160"/>
              <a:ext cx="85344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神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圣灵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天上的事 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429000" y="1600200"/>
              <a:ext cx="685800" cy="9906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76400" y="1524000"/>
              <a:ext cx="304800" cy="7620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38400" y="1508760"/>
              <a:ext cx="0" cy="8382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048000" y="1508760"/>
              <a:ext cx="304800" cy="9144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62000" y="1508760"/>
              <a:ext cx="762000" cy="10668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1600200" y="1714500"/>
            <a:ext cx="7086600" cy="2209800"/>
          </a:xfrm>
          <a:prstGeom prst="rightArrow">
            <a:avLst/>
          </a:pr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1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forcolor.org/word/wp-content/uploads/yes-my-cup-overflo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0"/>
          <a:stretch/>
        </p:blipFill>
        <p:spPr bwMode="auto">
          <a:xfrm>
            <a:off x="773139" y="2857500"/>
            <a:ext cx="4267200" cy="25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jefflesc.files.wordpress.com/2013/09/hole-in-the-soul3.jpg?w=6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6936"/>
            <a:ext cx="2604125" cy="26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3946" y="114300"/>
            <a:ext cx="4945585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zh-CN" altLang="en-US" sz="5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缺</a:t>
            </a:r>
            <a:r>
              <a:rPr lang="zh-CN" altLang="en-US" sz="56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乏与满足</a:t>
            </a:r>
          </a:p>
          <a:p>
            <a:pPr marL="1143000" indent="-1143000">
              <a:buFont typeface="+mj-lt"/>
              <a:buAutoNum type="arabicPeriod"/>
            </a:pPr>
            <a:r>
              <a:rPr lang="zh-CN" altLang="en-US" sz="5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物</a:t>
            </a:r>
            <a:r>
              <a:rPr lang="zh-CN" altLang="en-US" sz="56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质与灵</a:t>
            </a:r>
            <a:endParaRPr lang="en-US" altLang="zh-CN" sz="5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143000" indent="-1143000">
              <a:buFont typeface="+mj-lt"/>
              <a:buAutoNum type="arabicPeriod"/>
            </a:pPr>
            <a:r>
              <a:rPr lang="zh-CN" altLang="en-US" sz="56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自我与舍己</a:t>
            </a:r>
            <a:endParaRPr lang="en-US" sz="5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5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938943"/>
            <a:ext cx="3263656" cy="24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00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stripes.com/polopoly_fs/1.90431.1273641378!/image/1159852130.jpg_gen/derivatives/landscape_804/1159852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296400" cy="61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619500"/>
            <a:ext cx="8458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林后</a:t>
            </a:r>
            <a:r>
              <a:rPr lang="en-US" altLang="zh-CN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4:18 </a:t>
            </a:r>
            <a:r>
              <a:rPr lang="zh-CN" altLang="en-US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原来我们不是顾念所见的，乃是顾念所不见的；因为所见的是暂时的，所不见的是永远的。</a:t>
            </a:r>
            <a:endParaRPr lang="en-US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"/>
            <a:ext cx="273825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Q&amp;A</a:t>
            </a:r>
            <a:endParaRPr lang="en-US" sz="88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8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946" y="114300"/>
            <a:ext cx="494558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Font typeface="+mj-lt"/>
              <a:buAutoNum type="arabicPeriod" startAt="4"/>
            </a:pPr>
            <a:r>
              <a:rPr lang="zh-CN" altLang="en-US" sz="5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眼见与信心</a:t>
            </a:r>
            <a:endParaRPr lang="en-US" altLang="zh-CN" sz="5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5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2" descr="http://thumbs.dreamstime.com/z/%E4%BF%A1%E5%B0%81%E8%88%AA%E7%A9%BA%E9%82%AE-331920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7"/>
          <a:stretch/>
        </p:blipFill>
        <p:spPr bwMode="auto">
          <a:xfrm>
            <a:off x="1143000" y="1257300"/>
            <a:ext cx="6934200" cy="42048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2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946" y="114300"/>
            <a:ext cx="494558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Font typeface="+mj-lt"/>
              <a:buAutoNum type="arabicPeriod" startAt="4"/>
            </a:pPr>
            <a:r>
              <a:rPr lang="zh-CN" altLang="en-US" sz="5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眼见与信心</a:t>
            </a:r>
            <a:endParaRPr lang="en-US" altLang="zh-CN" sz="5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5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 descr="http://www.fangkuang.com/upload/images/201307/21/10/4vdsfsg9h_cj_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81100"/>
            <a:ext cx="2514600" cy="41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dpaper.sxcm.net/sxdsb/res/1/20120325/677313326395400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"/>
          <a:stretch/>
        </p:blipFill>
        <p:spPr bwMode="auto">
          <a:xfrm>
            <a:off x="4648200" y="1182130"/>
            <a:ext cx="3276600" cy="411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8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-62458"/>
            <a:ext cx="7112000" cy="12207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7333" b="1" spc="42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信</a:t>
            </a:r>
            <a:r>
              <a:rPr lang="zh-CN" altLang="en-US" sz="7333" b="1" spc="42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心到底是什么？</a:t>
            </a:r>
            <a:endParaRPr lang="en-US" sz="7333" b="1" spc="42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Picture 8" descr="http://88.gaosu.com/q/2011-7-25/dc54d9b12dd34bfa256422e6a15ec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70750"/>
            <a:ext cx="3626430" cy="3514272"/>
          </a:xfrm>
          <a:prstGeom prst="rect">
            <a:avLst/>
          </a:prstGeom>
          <a:noFill/>
        </p:spPr>
      </p:pic>
      <p:pic>
        <p:nvPicPr>
          <p:cNvPr id="1028" name="Picture 4" descr="http://img.ph.126.net/XKb8-X4gdcqHILsEm46e6A==/32439991065913829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"/>
          <a:stretch/>
        </p:blipFill>
        <p:spPr bwMode="auto">
          <a:xfrm>
            <a:off x="4038600" y="1461679"/>
            <a:ext cx="5040237" cy="35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5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00100"/>
            <a:ext cx="903620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信心（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faith)</a:t>
            </a:r>
          </a:p>
          <a:p>
            <a:pPr marL="914400" indent="-914400">
              <a:buFontTx/>
              <a:buAutoNum type="alphaLcPeriod"/>
            </a:pPr>
            <a:r>
              <a:rPr lang="en-US" altLang="zh-CN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strong belief or trust in someone or </a:t>
            </a:r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something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对人或事强烈的信念或信任</a:t>
            </a:r>
            <a:endParaRPr lang="en-US" altLang="zh-CN" sz="32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altLang="zh-CN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belief in the existence of God : strong religious feelings or </a:t>
            </a:r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beliefs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对神存在的信念或相关强烈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宗教感情或信仰</a:t>
            </a:r>
            <a:endParaRPr lang="en-US" altLang="zh-CN" sz="32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altLang="zh-CN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 system of religious beliefs	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宗教信仰的体系</a:t>
            </a:r>
            <a:r>
              <a:rPr lang="en-US" altLang="zh-CN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698" y="168414"/>
            <a:ext cx="7343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通常的定义 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(Merriam-Webster </a:t>
            </a:r>
            <a:r>
              <a:rPr lang="en-US" altLang="zh-CN" sz="40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08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00100"/>
            <a:ext cx="903620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信心（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faith, </a:t>
            </a:r>
            <a:r>
              <a:rPr lang="en-US" altLang="zh-CN" sz="45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pistis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marL="914400" indent="-914400">
              <a:buFontTx/>
              <a:buAutoNum type="alphaLcPeriod"/>
            </a:pPr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Persuasion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被说服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Conviction (of religious truth)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笃定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Reliance upon Christ for salvation  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在救恩方面对基督的全然依靠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Constancy in such profession        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恒定于上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述信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仰宣称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system of Gospel truth itself </a:t>
            </a:r>
          </a:p>
          <a:p>
            <a:r>
              <a:rPr lang="en-US" altLang="zh-CN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福音真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理体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</a:t>
            </a:r>
            <a:endParaRPr lang="en-US" sz="3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698" y="168414"/>
            <a:ext cx="6390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圣经字典的定义 </a:t>
            </a:r>
            <a:r>
              <a:rPr lang="en-US" altLang="zh-CN" sz="40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(Thayer’s )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66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08566" y="1025570"/>
            <a:ext cx="5640712" cy="4324261"/>
            <a:chOff x="2708566" y="1025570"/>
            <a:chExt cx="5640712" cy="4324261"/>
          </a:xfrm>
        </p:grpSpPr>
        <p:sp>
          <p:nvSpPr>
            <p:cNvPr id="8" name="Oval 7"/>
            <p:cNvSpPr/>
            <p:nvPr/>
          </p:nvSpPr>
          <p:spPr>
            <a:xfrm>
              <a:off x="2708566" y="1079236"/>
              <a:ext cx="4135700" cy="4064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428999" y="1724069"/>
              <a:ext cx="2738701" cy="27940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987209" y="2349141"/>
              <a:ext cx="1617291" cy="15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59291" y="1025570"/>
              <a:ext cx="889987" cy="4324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灵</a:t>
              </a:r>
              <a:endParaRPr lang="en-US" altLang="zh-CN" sz="55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sz="55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55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魂</a:t>
              </a:r>
              <a:endParaRPr lang="en-US" sz="55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sz="55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55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</a:t>
              </a:r>
              <a:endParaRPr lang="en-US" sz="55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990077" y="1617154"/>
              <a:ext cx="2538039" cy="1607194"/>
            </a:xfrm>
            <a:prstGeom prst="straightConnector1">
              <a:avLst/>
            </a:prstGeom>
            <a:ln w="76200">
              <a:solidFill>
                <a:srgbClr val="3333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744791" y="3184569"/>
              <a:ext cx="1651000" cy="317500"/>
            </a:xfrm>
            <a:prstGeom prst="straightConnector1">
              <a:avLst/>
            </a:prstGeom>
            <a:ln w="76200">
              <a:solidFill>
                <a:srgbClr val="3333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5808291" y="4454569"/>
              <a:ext cx="1651000" cy="381000"/>
            </a:xfrm>
            <a:prstGeom prst="straightConnector1">
              <a:avLst/>
            </a:prstGeom>
            <a:ln w="76200">
              <a:solidFill>
                <a:srgbClr val="3333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99864" y="3616846"/>
            <a:ext cx="3687345" cy="1983854"/>
            <a:chOff x="70986" y="4343400"/>
            <a:chExt cx="4424814" cy="2380624"/>
          </a:xfrm>
        </p:grpSpPr>
        <p:sp>
          <p:nvSpPr>
            <p:cNvPr id="15" name="Rectangle 14"/>
            <p:cNvSpPr/>
            <p:nvPr/>
          </p:nvSpPr>
          <p:spPr>
            <a:xfrm>
              <a:off x="70986" y="5505229"/>
              <a:ext cx="3003130" cy="121879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6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物质界</a:t>
              </a:r>
              <a:endParaRPr lang="en-US" sz="6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276600" y="48768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505200" y="51816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971800" y="4648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810000" y="5410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743200" y="43434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58134" y="410601"/>
            <a:ext cx="4005970" cy="2777099"/>
            <a:chOff x="374436" y="248881"/>
            <a:chExt cx="4807164" cy="3332519"/>
          </a:xfrm>
        </p:grpSpPr>
        <p:grpSp>
          <p:nvGrpSpPr>
            <p:cNvPr id="32" name="Group 31"/>
            <p:cNvGrpSpPr/>
            <p:nvPr/>
          </p:nvGrpSpPr>
          <p:grpSpPr>
            <a:xfrm>
              <a:off x="501893" y="248881"/>
              <a:ext cx="4679707" cy="3332519"/>
              <a:chOff x="273293" y="1468081"/>
              <a:chExt cx="4679707" cy="333251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73293" y="1468081"/>
                <a:ext cx="2075953" cy="1218796"/>
              </a:xfrm>
              <a:prstGeom prst="rect">
                <a:avLst/>
              </a:prstGeom>
              <a:ln w="22225"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zh-CN" altLang="en-US" sz="6000" b="1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灵界</a:t>
                </a:r>
                <a:endParaRPr lang="en-US" sz="60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514600" y="2514600"/>
                <a:ext cx="2438400" cy="2286000"/>
                <a:chOff x="2514600" y="2514600"/>
                <a:chExt cx="2438400" cy="2286000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743200" y="2514600"/>
                  <a:ext cx="2209800" cy="1981200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514600" y="2819400"/>
                  <a:ext cx="2133600" cy="1981200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1" name="Picture 3" descr="C:\Users\zhao\AppData\Local\Microsoft\Windows\Temporary Internet Files\Content.IE5\JLPLXSYE\MC90031111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36" y="1516911"/>
              <a:ext cx="2286000" cy="6681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</p:pic>
      </p:grpSp>
      <p:sp>
        <p:nvSpPr>
          <p:cNvPr id="25" name="TextBox 24"/>
          <p:cNvSpPr txBox="1"/>
          <p:nvPr/>
        </p:nvSpPr>
        <p:spPr>
          <a:xfrm>
            <a:off x="3035783" y="50872"/>
            <a:ext cx="580341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5400" b="1" spc="42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圣</a:t>
            </a:r>
            <a:r>
              <a:rPr lang="zh-CN" altLang="en-US" sz="5400" b="1" spc="42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经中</a:t>
            </a:r>
            <a:r>
              <a:rPr lang="zh-CN" altLang="en-US" sz="5400" b="1" spc="42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信心</a:t>
            </a:r>
            <a:r>
              <a:rPr lang="zh-CN" altLang="en-US" sz="5400" b="1" spc="42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的概念</a:t>
            </a:r>
            <a:endParaRPr lang="en-US" sz="5400" b="1" spc="42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400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9050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F52CB-3384-4C5B-9085-2F0F95BC9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867519-F32A-43C3-AEC1-883715BFDB65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F5E762-151C-45F7-ADFC-D5AB598B02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3372</TotalTime>
  <Words>458</Words>
  <Application>Microsoft Macintosh PowerPoint</Application>
  <PresentationFormat>On-screen Show (16:10)</PresentationFormat>
  <Paragraphs>66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1_Office Theme</vt:lpstr>
      <vt:lpstr>Mountain</vt:lpstr>
      <vt:lpstr>5_Office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409</cp:revision>
  <dcterms:created xsi:type="dcterms:W3CDTF">2012-03-04T20:46:38Z</dcterms:created>
  <dcterms:modified xsi:type="dcterms:W3CDTF">2015-11-22T04:38:58Z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