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  <p:sldMasterId id="2147483708" r:id="rId6"/>
    <p:sldMasterId id="2147483720" r:id="rId7"/>
    <p:sldMasterId id="2147483768" r:id="rId8"/>
  </p:sldMasterIdLst>
  <p:notesMasterIdLst>
    <p:notesMasterId r:id="rId32"/>
  </p:notesMasterIdLst>
  <p:sldIdLst>
    <p:sldId id="908" r:id="rId9"/>
    <p:sldId id="907" r:id="rId10"/>
    <p:sldId id="914" r:id="rId11"/>
    <p:sldId id="896" r:id="rId12"/>
    <p:sldId id="939" r:id="rId13"/>
    <p:sldId id="897" r:id="rId14"/>
    <p:sldId id="913" r:id="rId15"/>
    <p:sldId id="938" r:id="rId16"/>
    <p:sldId id="937" r:id="rId17"/>
    <p:sldId id="936" r:id="rId18"/>
    <p:sldId id="927" r:id="rId19"/>
    <p:sldId id="928" r:id="rId20"/>
    <p:sldId id="929" r:id="rId21"/>
    <p:sldId id="930" r:id="rId22"/>
    <p:sldId id="931" r:id="rId23"/>
    <p:sldId id="932" r:id="rId24"/>
    <p:sldId id="933" r:id="rId25"/>
    <p:sldId id="934" r:id="rId26"/>
    <p:sldId id="935" r:id="rId27"/>
    <p:sldId id="903" r:id="rId28"/>
    <p:sldId id="868" r:id="rId29"/>
    <p:sldId id="898" r:id="rId30"/>
    <p:sldId id="925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5" autoAdjust="0"/>
    <p:restoredTop sz="92922" autoAdjust="0"/>
  </p:normalViewPr>
  <p:slideViewPr>
    <p:cSldViewPr>
      <p:cViewPr varScale="1">
        <p:scale>
          <a:sx n="72" d="100"/>
          <a:sy n="72" d="100"/>
        </p:scale>
        <p:origin x="411" y="2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5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6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0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4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3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33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36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01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36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98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8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7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31E5-FA2B-4A77-95E0-532711A0CF5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59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6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79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2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4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5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1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0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80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12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8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3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1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96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7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2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56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168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63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94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051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11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3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0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8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206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790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77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295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035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82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244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819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42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9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342900"/>
            <a:ext cx="9220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</a:t>
            </a:r>
            <a:r>
              <a:rPr lang="zh-CN" altLang="en-US" sz="9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样的生命</a:t>
            </a:r>
            <a:endParaRPr lang="en-US" altLang="zh-CN" sz="9600" b="1" cap="all" dirty="0" smtClean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sz="9600" b="1" cap="all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endParaRPr lang="en-US" sz="9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829" y="3238500"/>
            <a:ext cx="669959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ICCF &amp; </a:t>
            </a:r>
            <a:r>
              <a:rPr lang="en-US" altLang="zh-CN" sz="6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AmesCCA</a:t>
            </a:r>
            <a:endParaRPr lang="en-US" altLang="zh-CN" sz="60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6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生</a:t>
            </a:r>
            <a:r>
              <a:rPr lang="zh-CN" altLang="en-US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命与信仰系列</a:t>
            </a:r>
            <a:endParaRPr lang="en-US" altLang="zh-CN" sz="6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这事以后，到了犹太人的一个节期，耶稣就上耶路撒冷去。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在耶路撒冷，靠近羊门有一个池子，希伯来话叫作毕士大，旁边有五个廊子；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5:3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里面躺着瞎眼的、瘸腿的、血气枯乾的许多病人。（有古卷在此有：等候水动；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5:4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因为有天使按时下池子搅动那水，水动之后，谁先下去，无论害甚么病就痊愈了。）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在那里有一个人，病了叁十八年。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5:6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耶稣看见他躺着，知道他病了许久，就问他说：你要痊愈么？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5:7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病人回答说：先生，水动的时候，没有人把我放在池子里；我正去的时候，就有别人比我先下去。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5:8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耶稣对他说：起来，拿你的褥子走罢！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5:9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那人立刻痊愈，就拿起褥子来走了。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5:10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那天是安息日，所以犹太人对那医好的人说：今天是安息日，你拿褥子是不可的。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5:11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他却回答说：那使我痊愈的，对我说：拿你的褥子走罢。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5:12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他们问他说：对你说拿褥子走的是甚么人？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0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5:13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那医好的人不知道是谁；因为那里的人多，耶稣已经躲开了。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5:14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后来耶稣在殿里遇见他，对他说：你已经痊愈了，不要再犯罪，恐怕你遭遇的更加利害。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那人就去告诉犹太人，使他痊愈的是耶稣。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5:16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所以犹太人逼迫耶稣，因为他在安息日做了这事。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5:17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耶稣就对他们说：我父做事直到如今，我也做事。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5:18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所以犹太人越发想要杀他；因他不但犯了安息日，并且称神为他的父，将自己和神当作平等。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5:19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耶稣对他们说：我实实在在的告诉你们，子凭着自己不能做甚么，唯有看见父所做的，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子才能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做；父所做的事，子也照样做。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5:20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父爱子，将自己所做的一切事指给他看，还要将比这更大的事指给他看，叫你们希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5:21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父怎样叫死人起来，使他们活着，子也照样随自己的意思使人活着。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5:22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父不审判甚么人，乃将审判的事全交与子，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5:23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叫人都尊敬子如同尊敬父一样。不尊敬子的，就是不尊敬差子来的父。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8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5:24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我实实在在的告诉你们，那听我话、又信差我来者的，就有永生；不至于定罪，是已经出死入生了。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5:25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我实实在在的告诉你们，时候将到，现在就是了，死人要听见神儿子的声音，听见的人就要活了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88392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5:26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因为父怎样在自己有生命，就赐给他儿子也照样在自己有生命，</a:t>
            </a:r>
            <a:r>
              <a:rPr lang="en-US" altLang="zh-CN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5:27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并且因为他是人子，就赐给他行审判的权柄</a:t>
            </a: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forcolor.org/word/wp-content/uploads/yes-my-cup-overflow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/>
        </p:blipFill>
        <p:spPr bwMode="auto">
          <a:xfrm>
            <a:off x="152400" y="1812612"/>
            <a:ext cx="561276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jefflesc.files.wordpress.com/2013/09/hole-in-the-soul3.jpg?w=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9575"/>
            <a:ext cx="3004175" cy="30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19100"/>
            <a:ext cx="4820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不一样的生命</a:t>
            </a:r>
            <a:endParaRPr lang="en-US" altLang="zh-CN" sz="60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9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7178" y="45303"/>
            <a:ext cx="453842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到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底如何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舍己？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028700"/>
            <a:ext cx="4876800" cy="452431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8:34 </a:t>
            </a:r>
            <a:r>
              <a:rPr lang="zh-CN" altLang="en-US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于是叫众人和门徒来，对他们说：若有人要跟从我，就当捨己，背起他的十字架来跟从我。</a:t>
            </a:r>
            <a:r>
              <a:rPr lang="en-US" altLang="zh-CN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8:35 </a:t>
            </a:r>
            <a:r>
              <a:rPr lang="zh-CN" altLang="en-US" sz="32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因为，凡要救自己生命（或作：灵魂；下同）的，必丧掉生命；凡为我和福音丧掉生命的，必救了生命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32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62100"/>
            <a:ext cx="3867322" cy="286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0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5257800" cy="53553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约 </a:t>
            </a:r>
            <a:r>
              <a:rPr lang="en-US" altLang="zh-TW" sz="3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12:24-25 </a:t>
            </a:r>
            <a:r>
              <a:rPr lang="zh-TW" altLang="en-US" sz="38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TW" altLang="en-US" sz="38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實實在在的告訴你們，一粒麥子不落在地裡死了，仍舊是一粒，若是死了，就結出許多子粒來。 愛惜自己生命的，就失喪生命；在這世上恨惡自己生命的，就要保守生命到永生。 </a:t>
            </a:r>
            <a:endParaRPr lang="en-US" altLang="zh-CN" sz="3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 descr="Inline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0" y="645939"/>
            <a:ext cx="3276600" cy="43404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glowhouston.files.wordpress.com/2010/01/g_43694416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8" y="-38100"/>
            <a:ext cx="9173817" cy="60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2781300"/>
            <a:ext cx="8915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4:13 </a:t>
            </a:r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耶稣回答说：凡喝这水的还要再渴；</a:t>
            </a:r>
            <a:r>
              <a:rPr lang="en-US" altLang="zh-CN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4:14 </a:t>
            </a:r>
            <a:r>
              <a:rPr lang="zh-CN" altLang="en-US" sz="39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人若喝我所赐的水就永远不渴。我所赐的水要在他里头成为泉源，直涌到永生。」</a:t>
            </a:r>
            <a:endParaRPr lang="en-US" sz="39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0500"/>
            <a:ext cx="84582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600" b="1" dirty="0" smtClean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r>
              <a:rPr lang="en-US" altLang="zh-CN" sz="4600" b="1" dirty="0" smtClean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8:36 </a:t>
            </a:r>
            <a:r>
              <a:rPr lang="zh-CN" altLang="en-US" sz="4600" b="1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人就是赚得全世界，赔上自己的生命，有甚么益处呢？</a:t>
            </a:r>
            <a:endParaRPr lang="en-US" sz="4600" b="1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9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81300"/>
            <a:ext cx="3867322" cy="286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191000" y="1257300"/>
            <a:ext cx="4884426" cy="3429000"/>
            <a:chOff x="3882376" y="1524000"/>
            <a:chExt cx="5155253" cy="3352800"/>
          </a:xfrm>
        </p:grpSpPr>
        <p:pic>
          <p:nvPicPr>
            <p:cNvPr id="4098" name="Picture 2" descr="http://www.cornerstonelacrosse.org/images/themes/NotAboutMe_Web_s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1524000"/>
              <a:ext cx="4084629" cy="3352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882376" y="2865120"/>
              <a:ext cx="1182708" cy="94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5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vs.</a:t>
              </a:r>
              <a:endParaRPr lang="en-US" sz="45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6772" y="1182350"/>
            <a:ext cx="273825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Q&amp;A</a:t>
            </a:r>
            <a:endParaRPr lang="en-US" sz="8800" b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-114300"/>
            <a:ext cx="586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自我与舍己</a:t>
            </a:r>
            <a:endParaRPr lang="en-US" sz="80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2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essicajewettonline.com/wp-content/uploads/2012/04/spiritual-he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09900"/>
            <a:ext cx="2514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pevabeach.org/wp-content/uploads/2014/06/holy_spir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5152"/>
          <a:stretch/>
        </p:blipFill>
        <p:spPr bwMode="auto">
          <a:xfrm>
            <a:off x="5105400" y="190500"/>
            <a:ext cx="37338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ermes-press.com/spirit_wor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5500"/>
            <a:ext cx="4648200" cy="32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342900"/>
            <a:ext cx="487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物质与灵</a:t>
            </a:r>
            <a:endParaRPr lang="en-US" sz="88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60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ineartamerica.com/images-medium-large-5/fear-of-public-speaking-faizulniza-mazly-zulkif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8575"/>
            <a:ext cx="9601200" cy="65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fpm.iastate.edu/roomscheduling/classrooms/10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6" y="29337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ximages.chicago2.vip.townnews.com/iowastatedaily.com/content/tncms/assets/v3/editorial/3/b0/3b02031a-fba2-11e2-a568-0019bb2963f4/51fbfbd0c33b8.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08637"/>
            <a:ext cx="5178425" cy="34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OKXdwgj4hoM/T13rBtwOE3I/AAAAAAAABiU/n98gFYii0AI/s1600/DSC016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8" y="266700"/>
            <a:ext cx="3425825" cy="22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ph.126.net/s2bnW5mrIJzXdzYNyY-Qqg==/23441236060469596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15" y="0"/>
            <a:ext cx="9885047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http://news.xinhuanet.com/video/2012-03/05/122793467_11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225164"/>
            <a:ext cx="4457700" cy="24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1300.com/wp-content/uploads/2015/08/u28528734021530572546fm21g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00539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ic.pimg.tw/caracat/1365945082-27584966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28700"/>
            <a:ext cx="3200400" cy="45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908" y="45303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自我与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无我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2" descr="http://www.pinquotes.com/qitem.php?id=736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1181100"/>
            <a:ext cx="47625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ic.pimg.tw/caracat/1365945082-27584966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28700"/>
            <a:ext cx="3200400" cy="45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9050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F52CB-3384-4C5B-9085-2F0F95BC9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867519-F32A-43C3-AEC1-883715BFDB6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1F5E762-151C-45F7-ADFC-D5AB598B02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3366</TotalTime>
  <Words>1218</Words>
  <Application>Microsoft Office PowerPoint</Application>
  <PresentationFormat>On-screen Show (16:10)</PresentationFormat>
  <Paragraphs>57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맑은 고딕</vt:lpstr>
      <vt:lpstr>Microsoft YaHei</vt:lpstr>
      <vt:lpstr>Microsoft YaHei</vt:lpstr>
      <vt:lpstr>黑体</vt:lpstr>
      <vt:lpstr>楷体</vt:lpstr>
      <vt:lpstr>Arial</vt:lpstr>
      <vt:lpstr>Calibri</vt:lpstr>
      <vt:lpstr>Comic Sans MS</vt:lpstr>
      <vt:lpstr>Gill Sans MT</vt:lpstr>
      <vt:lpstr>Wingdings 2</vt:lpstr>
      <vt:lpstr>Office Theme</vt:lpstr>
      <vt:lpstr>1_Office Theme</vt:lpstr>
      <vt:lpstr>3_Office Theme</vt:lpstr>
      <vt:lpstr>Mountain</vt:lpstr>
      <vt:lpstr>1_Mountain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</cp:lastModifiedBy>
  <cp:revision>402</cp:revision>
  <dcterms:created xsi:type="dcterms:W3CDTF">2012-03-04T20:46:38Z</dcterms:created>
  <dcterms:modified xsi:type="dcterms:W3CDTF">2015-10-24T12:52:16Z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