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36"/>
  </p:notesMasterIdLst>
  <p:sldIdLst>
    <p:sldId id="908" r:id="rId11"/>
    <p:sldId id="907" r:id="rId12"/>
    <p:sldId id="896" r:id="rId13"/>
    <p:sldId id="924" r:id="rId14"/>
    <p:sldId id="897" r:id="rId15"/>
    <p:sldId id="858" r:id="rId16"/>
    <p:sldId id="914" r:id="rId17"/>
    <p:sldId id="925" r:id="rId18"/>
    <p:sldId id="927" r:id="rId19"/>
    <p:sldId id="917" r:id="rId20"/>
    <p:sldId id="921" r:id="rId21"/>
    <p:sldId id="920" r:id="rId22"/>
    <p:sldId id="928" r:id="rId23"/>
    <p:sldId id="913" r:id="rId24"/>
    <p:sldId id="909" r:id="rId25"/>
    <p:sldId id="910" r:id="rId26"/>
    <p:sldId id="911" r:id="rId27"/>
    <p:sldId id="929" r:id="rId28"/>
    <p:sldId id="912" r:id="rId29"/>
    <p:sldId id="906" r:id="rId30"/>
    <p:sldId id="868" r:id="rId31"/>
    <p:sldId id="922" r:id="rId32"/>
    <p:sldId id="898" r:id="rId33"/>
    <p:sldId id="923" r:id="rId34"/>
    <p:sldId id="916" r:id="rId3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1" autoAdjust="0"/>
    <p:restoredTop sz="92922" autoAdjust="0"/>
  </p:normalViewPr>
  <p:slideViewPr>
    <p:cSldViewPr>
      <p:cViewPr varScale="1">
        <p:scale>
          <a:sx n="72" d="100"/>
          <a:sy n="72" d="100"/>
        </p:scale>
        <p:origin x="552" y="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3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5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3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5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52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0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86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47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01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56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9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79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3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7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8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5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85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8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81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9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7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0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6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41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5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3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1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4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0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80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12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05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89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34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61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96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77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27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0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4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563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168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63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30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16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949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051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11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13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9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36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56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80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5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1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31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2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074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53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34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20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270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3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43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12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326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663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699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42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326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915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24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8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991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25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837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534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17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20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910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8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3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9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6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342900"/>
            <a:ext cx="922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不一</a:t>
            </a:r>
            <a:r>
              <a:rPr lang="zh-CN" altLang="en-US" sz="9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样的生命</a:t>
            </a:r>
            <a:endParaRPr lang="en-US" altLang="zh-CN" sz="9600" b="1" cap="all" dirty="0" smtClean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sz="9600" b="1" cap="all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endParaRPr lang="en-US" sz="9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829" y="3238500"/>
            <a:ext cx="6699591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ICCF &amp; </a:t>
            </a:r>
            <a:r>
              <a:rPr lang="en-US" altLang="zh-CN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AmesCCA</a:t>
            </a:r>
            <a:endParaRPr lang="en-US" altLang="zh-CN" sz="60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6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生</a:t>
            </a:r>
            <a:r>
              <a:rPr lang="zh-CN" altLang="en-US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命与信仰系列</a:t>
            </a:r>
            <a:endParaRPr lang="en-US" altLang="zh-CN" sz="6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神用地上的尘土造人，将生气吹在他鼻孔里，他就成了有灵的活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(man became a living soul)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名叫亚当。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神在东方的伊甸立了一个园子，把所造的人安置在那里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7106" y="19050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的被造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thecrackeddoor.com/Main/wp-content/uploads/2013/04/real-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85900"/>
            <a:ext cx="2760056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08566" y="951795"/>
            <a:ext cx="413570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8999" y="1596628"/>
            <a:ext cx="2738701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7209" y="2221700"/>
            <a:ext cx="1617291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9291" y="898129"/>
            <a:ext cx="889987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5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</a:t>
            </a:r>
            <a:endParaRPr lang="en-US" altLang="zh-CN" sz="55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55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5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魂</a:t>
            </a:r>
            <a:endParaRPr lang="en-US" sz="55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55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5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endParaRPr lang="en-US" sz="55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90077" y="1489713"/>
            <a:ext cx="2538039" cy="1607194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44791" y="3057128"/>
            <a:ext cx="16510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08291" y="4327128"/>
            <a:ext cx="16510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99864" y="3489405"/>
            <a:ext cx="3687345" cy="1983854"/>
            <a:chOff x="70986" y="4343400"/>
            <a:chExt cx="4424814" cy="2380624"/>
          </a:xfrm>
        </p:grpSpPr>
        <p:sp>
          <p:nvSpPr>
            <p:cNvPr id="15" name="Rectangle 14"/>
            <p:cNvSpPr/>
            <p:nvPr/>
          </p:nvSpPr>
          <p:spPr>
            <a:xfrm>
              <a:off x="70986" y="5505229"/>
              <a:ext cx="3003130" cy="121879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6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物质界</a:t>
              </a:r>
              <a:endParaRPr lang="en-US" sz="6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276600" y="48768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505200" y="51816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971800" y="4648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810000" y="5410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743200" y="43434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58134" y="283160"/>
            <a:ext cx="4005970" cy="2777099"/>
            <a:chOff x="374436" y="248881"/>
            <a:chExt cx="4807164" cy="3332519"/>
          </a:xfrm>
        </p:grpSpPr>
        <p:grpSp>
          <p:nvGrpSpPr>
            <p:cNvPr id="32" name="Group 31"/>
            <p:cNvGrpSpPr/>
            <p:nvPr/>
          </p:nvGrpSpPr>
          <p:grpSpPr>
            <a:xfrm>
              <a:off x="501893" y="248881"/>
              <a:ext cx="4679707" cy="3332519"/>
              <a:chOff x="273293" y="1468081"/>
              <a:chExt cx="4679707" cy="333251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73293" y="1468081"/>
                <a:ext cx="2075953" cy="1218796"/>
              </a:xfrm>
              <a:prstGeom prst="rect">
                <a:avLst/>
              </a:prstGeom>
              <a:ln w="22225"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zh-CN" altLang="en-US" sz="6000" b="1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灵界</a:t>
                </a:r>
                <a:endParaRPr lang="en-US" sz="60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514600" y="2514600"/>
                <a:ext cx="2438400" cy="2286000"/>
                <a:chOff x="2514600" y="2514600"/>
                <a:chExt cx="2438400" cy="2286000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743200" y="2514600"/>
                  <a:ext cx="2209800" cy="1981200"/>
                </a:xfrm>
                <a:prstGeom prst="straightConnector1">
                  <a:avLst/>
                </a:prstGeom>
                <a:ln w="635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2514600" y="2819400"/>
                  <a:ext cx="2133600" cy="1981200"/>
                </a:xfrm>
                <a:prstGeom prst="straightConnector1">
                  <a:avLst/>
                </a:prstGeom>
                <a:ln w="635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51" name="Picture 3" descr="C:\Users\zhao\AppData\Local\Microsoft\Windows\Temporary Internet Files\Content.IE5\JLPLXSYE\MC90031111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36" y="1516911"/>
              <a:ext cx="2286000" cy="6681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</p:pic>
      </p:grpSp>
    </p:spTree>
    <p:extLst>
      <p:ext uri="{BB962C8B-B14F-4D97-AF65-F5344CB8AC3E}">
        <p14:creationId xmlns:p14="http://schemas.microsoft.com/office/powerpoint/2010/main" val="32344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blog.hakia.com/wp-content/uploads/iceberg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800099"/>
            <a:ext cx="4543172" cy="464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4191000" y="698166"/>
            <a:ext cx="4177473" cy="4370530"/>
            <a:chOff x="4191000" y="698166"/>
            <a:chExt cx="4177473" cy="4370530"/>
          </a:xfrm>
        </p:grpSpPr>
        <p:grpSp>
          <p:nvGrpSpPr>
            <p:cNvPr id="11" name="Group 10"/>
            <p:cNvGrpSpPr/>
            <p:nvPr/>
          </p:nvGrpSpPr>
          <p:grpSpPr>
            <a:xfrm>
              <a:off x="7586332" y="698166"/>
              <a:ext cx="782141" cy="4234405"/>
              <a:chOff x="7334250" y="1291441"/>
              <a:chExt cx="836467" cy="4081689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7347832" y="1291441"/>
                <a:ext cx="822885" cy="89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761970"/>
                <a:r>
                  <a:rPr lang="en-US" altLang="en-US" sz="60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</a:t>
                </a:r>
                <a:endParaRPr lang="en-US" altLang="en-US" sz="6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7347832" y="2797655"/>
                <a:ext cx="822885" cy="89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761970"/>
                <a:r>
                  <a:rPr lang="en-US" altLang="en-US" sz="6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魂</a:t>
                </a:r>
                <a:endParaRPr lang="en-US" altLang="en-US" sz="6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7334250" y="4483100"/>
                <a:ext cx="822885" cy="89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761970"/>
                <a:r>
                  <a:rPr lang="en-US" altLang="en-US" sz="60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灵</a:t>
                </a:r>
                <a:endParaRPr lang="en-US" altLang="en-US" sz="6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4191000" y="1096785"/>
              <a:ext cx="3026485" cy="803597"/>
            </a:xfrm>
            <a:prstGeom prst="straightConnector1">
              <a:avLst/>
            </a:prstGeom>
            <a:ln w="76200">
              <a:solidFill>
                <a:srgbClr val="3333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4267200" y="2722400"/>
              <a:ext cx="3026485" cy="803597"/>
            </a:xfrm>
            <a:prstGeom prst="straightConnector1">
              <a:avLst/>
            </a:prstGeom>
            <a:ln w="76200">
              <a:solidFill>
                <a:srgbClr val="3333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257800" y="4470906"/>
              <a:ext cx="2209799" cy="597790"/>
            </a:xfrm>
            <a:prstGeom prst="straightConnector1">
              <a:avLst/>
            </a:prstGeom>
            <a:ln w="76200">
              <a:solidFill>
                <a:srgbClr val="3333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mhzz.txiao.com/FtpFile/2012_2/29/1330447674432-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/>
          <a:stretch/>
        </p:blipFill>
        <p:spPr bwMode="auto">
          <a:xfrm>
            <a:off x="609600" y="419100"/>
            <a:ext cx="3657600" cy="25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dn.alleywatch.com/wp-content/uploads/2013/04/raising-capita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15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eratechacademy.com/wp-content/uploads/2015/01/creativity-innovation-succ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86100"/>
            <a:ext cx="4107364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rathonagents.com/img/thinkoutside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0060"/>
            <a:ext cx="8124770" cy="55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0074" y="45303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的重生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88392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有一个法利赛人，名叫尼哥底母，是犹太人的官。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3:2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3:3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耶稣回答说：「我实实在在地告诉你，人若不重生，就不能见神的国。」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2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028700"/>
            <a:ext cx="8839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3:4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尼哥底母说：「人已经老了，如何能重生呢？岂能再进母腹生出来吗？」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3:5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耶稣说：「我实实在在的告诉你，人若不是从水和圣灵生的，就不能进神的国。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3:6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从肉身生的就是肉身；从灵生的就是灵。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0074" y="45303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的重生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7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028700"/>
            <a:ext cx="8839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3:7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我说：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『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你们必须重生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』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，你不要以为希奇。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3:8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风随着意思吹，你听见风的响声，却不晓得从那里来，往那里去；凡从圣灵生的，也是如此。」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3:9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尼哥底母问他说：「怎能有这事呢？」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0074" y="45303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的重生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14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028700"/>
            <a:ext cx="88392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3:10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耶稣回答说：「你是以色列人的先生，还不明白这事吗？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3:11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我实实在在的告诉你，我们所说的是我们知道的；我们所见證的是我们见过的；你们却不领受我们的见證。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3:12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我对你们说地上的事，你们尚且不信，若说天上的事，如何能信呢？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0074" y="45303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的重生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78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028700"/>
            <a:ext cx="88392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3:13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除了从天降下、仍旧在天的人子，没有人升过天。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3:14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摩西在旷野怎样举蛇，人子也必照样被举起来，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3:15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叫一切信他的都得永</a:t>
            </a: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3:16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「神爱世人，甚至将他的独生子赐给他们，叫一切信他的，不至灭亡，反得永生。」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0074" y="45303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的重生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37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028700"/>
            <a:ext cx="88392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3:13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除了从天降下、仍旧在天的人子，没有人升过天。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3:14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摩西在旷野怎样举蛇，人子也必照样被举起来，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3:15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叫一切信他的都得永</a:t>
            </a: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3:16 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「神爱世人，甚至将他的独生子赐给他们，叫一切信他的，不至灭亡，反得永生。」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0074" y="45303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的重生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43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forcolor.org/word/wp-content/uploads/yes-my-cup-overflow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0"/>
          <a:stretch/>
        </p:blipFill>
        <p:spPr bwMode="auto">
          <a:xfrm>
            <a:off x="152400" y="1812612"/>
            <a:ext cx="561276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jefflesc.files.wordpress.com/2013/09/hole-in-the-soul3.jpg?w=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9575"/>
            <a:ext cx="3004175" cy="30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419100"/>
            <a:ext cx="4820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不一样的生命</a:t>
            </a:r>
            <a:endParaRPr lang="en-US" altLang="zh-CN" sz="60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79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9050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257800" cy="5355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 </a:t>
            </a:r>
            <a:r>
              <a:rPr lang="en-US" altLang="zh-TW" sz="3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12:24-25 </a:t>
            </a:r>
            <a:r>
              <a:rPr lang="zh-TW" altLang="en-US" sz="3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TW" altLang="en-US" sz="3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實實在在的告訴你們，一粒麥子不落在地裡死了，仍舊是一粒，若是死了，就結出許多子粒來。 愛惜自己生命的，就失喪生命；在這世上恨惡自己生命的，就要保守生命到永生。 </a:t>
            </a:r>
            <a:endParaRPr lang="en-US" altLang="zh-CN" sz="3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939"/>
            <a:ext cx="3276600" cy="4340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43200" y="381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0" y="7366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13716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4079051" y="1371600"/>
            <a:ext cx="1752600" cy="1587500"/>
            <a:chOff x="0" y="1828800"/>
            <a:chExt cx="1066800" cy="1219200"/>
          </a:xfrm>
        </p:grpSpPr>
        <p:sp>
          <p:nvSpPr>
            <p:cNvPr id="35" name="Oval 3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1" y="-4777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重生前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75" y="-3810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  <a:endParaRPr lang="en-US" sz="7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334002" y="571500"/>
            <a:ext cx="2590799" cy="1778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67400" y="21971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943600" y="34671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33412" y="-63500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灵</a:t>
            </a:r>
            <a:endParaRPr lang="en-US" altLang="zh-CN" sz="66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6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体</a:t>
            </a:r>
            <a:endParaRPr lang="en-US" sz="66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53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glowhouston.files.wordpress.com/2010/01/g_43694416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8" y="-38100"/>
            <a:ext cx="9173817" cy="60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2781300"/>
            <a:ext cx="8915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4:13 </a:t>
            </a:r>
            <a:r>
              <a:rPr lang="zh-CN" altLang="en-US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耶稣回答说：凡喝这水的还要再渴；</a:t>
            </a:r>
            <a:r>
              <a:rPr lang="en-US" altLang="zh-CN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4:14 </a:t>
            </a:r>
            <a:r>
              <a:rPr lang="zh-CN" altLang="en-US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人若喝我所赐的水就永远不渴。我所赐的水要在他里头成为泉源，直涌到永生。」</a:t>
            </a:r>
            <a:endParaRPr lang="en-US" sz="39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59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38799" cy="550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箴</a:t>
            </a:r>
            <a:r>
              <a:rPr lang="en-US" altLang="zh-CN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20:5 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人心怀藏谋略，好象深水，惟明哲人纔能汲引出来</a:t>
            </a:r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4400" dirty="0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Counsel in the heart of man is </a:t>
            </a:r>
            <a:r>
              <a:rPr lang="en-US" altLang="zh-CN" sz="4400" i="1" dirty="0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like</a:t>
            </a:r>
            <a:r>
              <a:rPr lang="en-US" altLang="zh-CN" sz="4400" dirty="0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deep water; but a man of understanding will draw it out.</a:t>
            </a:r>
            <a:endParaRPr lang="en-US" altLang="zh-CN" sz="4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939"/>
            <a:ext cx="3276600" cy="4340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eavensdisciples.org/wp-content/uploads/2014/08/etern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b="12687"/>
          <a:stretch/>
        </p:blipFill>
        <p:spPr bwMode="auto">
          <a:xfrm>
            <a:off x="0" y="-28575"/>
            <a:ext cx="9220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90500"/>
            <a:ext cx="8458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林后</a:t>
            </a:r>
            <a:r>
              <a:rPr lang="en-US" altLang="zh-CN" sz="4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4:18 </a:t>
            </a:r>
            <a:r>
              <a:rPr lang="zh-CN" altLang="en-US" sz="4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原来我们不是顾念所见的，乃是顾念所不见的；因为所见的是暂时的，所不见的是永远的。</a:t>
            </a:r>
            <a:endParaRPr lang="en-US" sz="4000" b="1" cap="none" spc="0" dirty="0">
              <a:ln w="127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0975" y="3924300"/>
            <a:ext cx="273825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Q&amp;A</a:t>
            </a:r>
            <a:endParaRPr lang="en-US" sz="8800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house.sina.com.cn/citylifehouse/citylife/62/83/20090429_219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000383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mhzz.txiao.com/FtpFile/2012_2/29/1330447674432-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/>
          <a:stretch/>
        </p:blipFill>
        <p:spPr bwMode="auto">
          <a:xfrm>
            <a:off x="0" y="-114300"/>
            <a:ext cx="9150927" cy="63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alleywatch.com/wp-content/uploads/2013/04/raising-capit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10490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jefflesc.files.wordpress.com/2013/09/hole-in-the-soul3.jpg?w=6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2100"/>
            <a:ext cx="3004175" cy="30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ratechacademy.com/wp-content/uploads/2015/01/creativity-innovation-suc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8100"/>
            <a:ext cx="9541723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essicajewettonline.com/wp-content/uploads/2012/04/spiritual-hea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09900"/>
            <a:ext cx="25146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pevabeach.org/wp-content/uploads/2014/06/holy_spir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5152"/>
          <a:stretch/>
        </p:blipFill>
        <p:spPr bwMode="auto">
          <a:xfrm>
            <a:off x="5105400" y="190500"/>
            <a:ext cx="3733800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ermes-press.com/spirit_wor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0"/>
            <a:ext cx="4648200" cy="32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342900"/>
            <a:ext cx="487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物质与灵</a:t>
            </a:r>
            <a:endParaRPr lang="en-US" sz="88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0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5778" y="45303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灵到底是什么？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844808"/>
            <a:ext cx="8839200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an </a:t>
            </a:r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animating or vital principle held to give life to physical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organisms </a:t>
            </a:r>
            <a:r>
              <a:rPr lang="zh-C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赋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予生</a:t>
            </a:r>
            <a:r>
              <a:rPr lang="zh-C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物生</a:t>
            </a:r>
            <a:r>
              <a:rPr lang="zh-C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命力</a:t>
            </a:r>
            <a:r>
              <a:rPr lang="zh-C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的本</a:t>
            </a:r>
            <a:r>
              <a:rPr lang="zh-C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源或原则</a:t>
            </a:r>
            <a:endParaRPr lang="en-US" altLang="zh-CN" sz="4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 </a:t>
            </a:r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supernatural being or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essence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zh-C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一个超自然的生命或实质</a:t>
            </a:r>
            <a:endParaRPr lang="en-US" altLang="zh-CN" sz="4400" b="1" dirty="0" smtClean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5778" y="45303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灵到底是什么？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844808"/>
            <a:ext cx="8991600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temper or disposition of mind or outlook especially when vigorous or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animated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人</a:t>
            </a:r>
            <a:r>
              <a:rPr lang="zh-C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心 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被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激动时表现出来的性情或习性</a:t>
            </a:r>
            <a:endParaRPr lang="en-US" altLang="zh-CN" sz="4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the immaterial intelligent or sentient part of a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person </a:t>
            </a:r>
            <a:r>
              <a:rPr lang="zh-C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人非物质但有智力或感知的部分</a:t>
            </a:r>
            <a:endParaRPr lang="en-US" altLang="zh-CN" sz="4400" b="1" dirty="0" smtClean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3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2F52CB-3384-4C5B-9085-2F0F95BC9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F5E762-151C-45F7-ADFC-D5AB598B02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867519-F32A-43C3-AEC1-883715BFDB65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3266</TotalTime>
  <Words>1003</Words>
  <Application>Microsoft Office PowerPoint</Application>
  <PresentationFormat>On-screen Show (16:10)</PresentationFormat>
  <Paragraphs>69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맑은 고딕</vt:lpstr>
      <vt:lpstr>Microsoft YaHei</vt:lpstr>
      <vt:lpstr>Microsoft YaHei</vt:lpstr>
      <vt:lpstr>楷体</vt:lpstr>
      <vt:lpstr>Arial</vt:lpstr>
      <vt:lpstr>Calibri</vt:lpstr>
      <vt:lpstr>Comic Sans MS</vt:lpstr>
      <vt:lpstr>Gill Sans MT</vt:lpstr>
      <vt:lpstr>Wingdings 2</vt:lpstr>
      <vt:lpstr>Office Theme</vt:lpstr>
      <vt:lpstr>1_Office Theme</vt:lpstr>
      <vt:lpstr>3_Office Theme</vt:lpstr>
      <vt:lpstr>Mountain</vt:lpstr>
      <vt:lpstr>4_Office Theme</vt:lpstr>
      <vt:lpstr>5_Office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 Z</cp:lastModifiedBy>
  <cp:revision>393</cp:revision>
  <dcterms:created xsi:type="dcterms:W3CDTF">2012-03-04T20:46:38Z</dcterms:created>
  <dcterms:modified xsi:type="dcterms:W3CDTF">2015-09-26T22:01:17Z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