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34"/>
  </p:notesMasterIdLst>
  <p:sldIdLst>
    <p:sldId id="882" r:id="rId9"/>
    <p:sldId id="896" r:id="rId10"/>
    <p:sldId id="897" r:id="rId11"/>
    <p:sldId id="859" r:id="rId12"/>
    <p:sldId id="858" r:id="rId13"/>
    <p:sldId id="894" r:id="rId14"/>
    <p:sldId id="870" r:id="rId15"/>
    <p:sldId id="866" r:id="rId16"/>
    <p:sldId id="886" r:id="rId17"/>
    <p:sldId id="885" r:id="rId18"/>
    <p:sldId id="900" r:id="rId19"/>
    <p:sldId id="907" r:id="rId20"/>
    <p:sldId id="899" r:id="rId21"/>
    <p:sldId id="903" r:id="rId22"/>
    <p:sldId id="902" r:id="rId23"/>
    <p:sldId id="887" r:id="rId24"/>
    <p:sldId id="906" r:id="rId25"/>
    <p:sldId id="904" r:id="rId26"/>
    <p:sldId id="905" r:id="rId27"/>
    <p:sldId id="868" r:id="rId28"/>
    <p:sldId id="892" r:id="rId29"/>
    <p:sldId id="869" r:id="rId30"/>
    <p:sldId id="898" r:id="rId31"/>
    <p:sldId id="864" r:id="rId32"/>
    <p:sldId id="865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1" autoAdjust="0"/>
    <p:restoredTop sz="92922" autoAdjust="0"/>
  </p:normalViewPr>
  <p:slideViewPr>
    <p:cSldViewPr>
      <p:cViewPr varScale="1">
        <p:scale>
          <a:sx n="147" d="100"/>
          <a:sy n="147" d="100"/>
        </p:scale>
        <p:origin x="468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1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9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1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3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4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1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9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72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05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6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5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8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80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2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89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3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1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1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96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7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7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2476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2015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迎新晚會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69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1:26 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theprimarylearningcentre.org/wp-content/uploads/2014/12/Self-Esteem-and-Per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1700"/>
            <a:ext cx="356311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69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2:7 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耶和华　神用地上的尘土造人，将生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气 </a:t>
            </a:r>
            <a:r>
              <a:rPr lang="en-US" altLang="zh-CN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(the breath of life) 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吹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在他鼻孔里，他就成了有灵的活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en-US" altLang="zh-CN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(a living soul)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名叫亚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当。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://www.theprimarylearningcentre.org/wp-content/uploads/2014/12/Self-Esteem-and-Per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1700"/>
            <a:ext cx="356311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21717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2:15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神将那人安置在伊甸园，使他修理，看守。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2:16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2:17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，因为你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的日子必定死！</a:t>
            </a:r>
            <a:endParaRPr lang="en-US" altLang="zh-CN" sz="3600" b="1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9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57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对女人说：你们不一定死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09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69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</a:t>
            </a:r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http://www.theblaze.com/wp-content/uploads/2011/08/adam-ev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244" r="19589" b="2702"/>
          <a:stretch/>
        </p:blipFill>
        <p:spPr bwMode="auto">
          <a:xfrm>
            <a:off x="5562600" y="901700"/>
            <a:ext cx="3429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01700"/>
            <a:ext cx="5334000" cy="469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43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43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他们二人的眼睛就明亮了，纔知道自己是赤身露体，便拿无花果树的叶子为自己编作裙子。</a:t>
            </a:r>
            <a:endParaRPr lang="zh-CN" altLang="en-US" sz="43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54" y="-37372"/>
            <a:ext cx="9142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欲 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内心的缺乏感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从哪里来？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2" name="Picture 4" descr="http://www.fggam.org/wp-content/uploads/2013/10/adam_eve230212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42" y="1104900"/>
            <a:ext cx="3841149" cy="38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1000" y="1587500"/>
            <a:ext cx="4889500" cy="365125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10" t="8667" r="7299" b="3704"/>
          <a:stretch>
            <a:fillRect/>
          </a:stretch>
        </p:blipFill>
        <p:spPr bwMode="auto">
          <a:xfrm>
            <a:off x="762000" y="893233"/>
            <a:ext cx="7620000" cy="48154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190500"/>
            <a:ext cx="906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罗</a:t>
            </a:r>
            <a:r>
              <a:rPr lang="en-US" altLang="zh-CN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5:7 </a:t>
            </a:r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为义人死，是少有的；为仁人死、或者有敢做的。</a:t>
            </a:r>
            <a:r>
              <a:rPr lang="en-US" altLang="zh-CN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5:8 </a:t>
            </a:r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唯有基督在我们还作罪人的时候为我们死，神的爱就在此向我们显明了。</a:t>
            </a:r>
            <a:endParaRPr lang="en-US" sz="4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7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1000" y="1587500"/>
            <a:ext cx="4889500" cy="365125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10" t="8667" r="7299" b="3704"/>
          <a:stretch>
            <a:fillRect/>
          </a:stretch>
        </p:blipFill>
        <p:spPr bwMode="auto">
          <a:xfrm>
            <a:off x="762000" y="893233"/>
            <a:ext cx="7620000" cy="48154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1905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林后</a:t>
            </a:r>
            <a:r>
              <a:rPr lang="en-US" altLang="zh-CN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5:21 </a:t>
            </a:r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</a:rPr>
              <a:t>神使那无罪（无罪：原文是不知罪）的，替我们成为罪，</a:t>
            </a:r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49" charset="-122"/>
              </a:rPr>
              <a:t>好叫我们在他里面成为神的义。</a:t>
            </a:r>
            <a:endParaRPr lang="en-US" sz="4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888.org/images/2013/06/02/11350/sepa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35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 </a:t>
            </a:r>
            <a:r>
              <a:rPr lang="en-US" altLang="zh-TW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12:24-25 </a:t>
            </a:r>
            <a:r>
              <a:rPr lang="zh-TW" altLang="en-US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實實在在的告訴你們，一粒麥子不落在地裡死了，仍舊是一粒，若是死了，就結出許多子粒來。 愛惜自己生命的，就失喪生命；在這世上恨惡自己生命的，就要保守生命到永生。 </a:t>
            </a:r>
            <a:endParaRPr lang="en-US" altLang="zh-CN" sz="3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en-US" altLang="zh-CN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2:9 </a:t>
            </a:r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因为神本性一切的丰盛都有形有体的居住在基督里面，</a:t>
            </a:r>
            <a:r>
              <a:rPr lang="en-US" altLang="zh-CN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2:10 </a:t>
            </a:r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你们在他里面也得了丰盛。他是各样执政掌权者的元首。</a:t>
            </a:r>
            <a:endParaRPr lang="en-US" altLang="zh-CN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彼前 </a:t>
            </a:r>
            <a:r>
              <a:rPr lang="en-US" altLang="zh-CN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1:23 </a:t>
            </a:r>
            <a:r>
              <a:rPr lang="zh-CN" altLang="en-US" sz="4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你们蒙了重生，不是由于能坏的种子，乃是由于不能坏的种子，是藉着神活泼常存的道。 </a:t>
            </a:r>
            <a:endParaRPr lang="en-US" altLang="zh-CN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lowhouston.files.wordpress.com/2010/01/g_4369441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8" y="-38100"/>
            <a:ext cx="9173817" cy="6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781300"/>
            <a:ext cx="8915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耶稣回答说：凡喝这水的还要再渴；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人若喝我所赐的水就永远不渴。我所赐的水要在他里头成为泉源，直涌到永生。」</a:t>
            </a:r>
            <a:endParaRPr lang="en-US" sz="39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" y="495300"/>
            <a:ext cx="9144000" cy="4708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15000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15000" b="1" spc="4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基督</a:t>
            </a:r>
            <a:r>
              <a:rPr lang="zh-CN" altLang="en-US" sz="15000" b="1" spc="42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里</a:t>
            </a:r>
            <a:r>
              <a:rPr lang="zh-CN" altLang="en-US" sz="15000" b="1" spc="42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得著</a:t>
            </a:r>
            <a:r>
              <a:rPr lang="zh-CN" altLang="en-US" sz="15000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真我</a:t>
            </a:r>
            <a:endParaRPr lang="en-US" sz="15000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28" name="AutoShape 4" descr="http://upload.wikimedia.org/wikipedia/commons/8/8e/Religious_symbols.svg"/>
          <p:cNvSpPr>
            <a:spLocks noChangeAspect="1" noChangeArrowheads="1"/>
          </p:cNvSpPr>
          <p:nvPr/>
        </p:nvSpPr>
        <p:spPr bwMode="auto">
          <a:xfrm>
            <a:off x="891646" y="-2107406"/>
            <a:ext cx="4397375" cy="4397376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6630" name="AutoShape 6" descr="http://upload.wikimedia.org/wikipedia/commons/8/8e/Religious_symbols.svg"/>
          <p:cNvSpPr>
            <a:spLocks noChangeAspect="1" noChangeArrowheads="1"/>
          </p:cNvSpPr>
          <p:nvPr/>
        </p:nvSpPr>
        <p:spPr bwMode="auto">
          <a:xfrm>
            <a:off x="891646" y="-2107406"/>
            <a:ext cx="4397375" cy="4397376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152400" y="1812612"/>
            <a:ext cx="561276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90500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575"/>
            <a:ext cx="3004175" cy="3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ecialneedsparenting.net/wp-content/uploads/2013/05/discourag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1" y="0"/>
            <a:ext cx="7162800" cy="54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nitednuclear.com/images/dryrack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539"/>
            <a:ext cx="3600124" cy="51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stenupyall.com/files/3014/3401/8668/economic_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9" y="3617155"/>
            <a:ext cx="32615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istenupyall.com/files/3014/3401/8668/economic_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35" y="3619500"/>
            <a:ext cx="32615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stenupyall.com/files/3014/3401/8668/economic_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09" y="3617155"/>
            <a:ext cx="32615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xploreeducationdegrees.com/files/2012/10/foreign-admissions-up-at-american-graduate-schools_16001066_800847682_0_0_14035467_3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5.freedomoutpost.com/wp-content/uploads/2013/10/business-news_05_temp-1334821725-4f8fc35d-620x3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"/>
            <a:ext cx="5271890" cy="29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poblecture2-purposeofbusinessstudents-140827100502-phpapp01/95/po-b-lecture-2-purpose-of-business-students-5-638.jpg?cb=14091339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6538"/>
          <a:stretch/>
        </p:blipFill>
        <p:spPr bwMode="auto">
          <a:xfrm>
            <a:off x="381000" y="0"/>
            <a:ext cx="835925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599" cy="44012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5200" dirty="0" smtClean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It was not the feeling of completeness I so needed, but the feeling of not being empty.</a:t>
            </a:r>
          </a:p>
          <a:p>
            <a:endParaRPr lang="en-US" altLang="zh-CN" sz="3600" dirty="0">
              <a:solidFill>
                <a:srgbClr val="FFFF00"/>
              </a:solidFill>
              <a:latin typeface="Arial Black" panose="020B0A04020102020204" pitchFamily="34" charset="0"/>
              <a:ea typeface="楷体" panose="02010609060101010101" pitchFamily="49" charset="-122"/>
            </a:endParaRPr>
          </a:p>
          <a:p>
            <a:r>
              <a:rPr lang="en-US" altLang="zh-CN" sz="3600" dirty="0" smtClean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			---Jonathan </a:t>
            </a:r>
            <a:r>
              <a:rPr lang="en-US" altLang="zh-CN" sz="3600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Safran</a:t>
            </a:r>
            <a:r>
              <a:rPr lang="en-US" altLang="zh-CN" sz="3600" dirty="0" smtClean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 Foer</a:t>
            </a:r>
            <a:endParaRPr lang="en-US" altLang="zh-CN" sz="3600" dirty="0">
              <a:solidFill>
                <a:srgbClr val="FFFF00"/>
              </a:solidFill>
              <a:latin typeface="Arial Black" panose="020B0A04020102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78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tdoctor.co.uk/interactive/gallery/main.php?g2_view=core.DownloadItem&amp;g2_itemId=1075&amp;g2_serialNumb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5"/>
          <a:stretch/>
        </p:blipFill>
        <p:spPr bwMode="auto">
          <a:xfrm>
            <a:off x="228600" y="571500"/>
            <a:ext cx="319893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dynamicself.com/wp-content/uploads/2012/11/LowSelfEsteem-WordCloudv2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"/>
            <a:ext cx="526193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</a:rPr>
              <a:t>相信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itchFamily="34" charset="-122"/>
                <a:ea typeface="微软雅黑" pitchFamily="34" charset="-122"/>
              </a:rPr>
              <a:t>自己缺乏</a:t>
            </a:r>
            <a:endParaRPr lang="en-US" altLang="zh-CN" sz="8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itchFamily="34" charset="-122"/>
                <a:ea typeface="微软雅黑" pitchFamily="34" charset="-122"/>
              </a:rPr>
              <a:t>而产生的渴求</a:t>
            </a:r>
            <a:endParaRPr lang="en-US" sz="8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0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F5E762-151C-45F7-ADFC-D5AB598B0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867519-F32A-43C3-AEC1-883715BFDB65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675</Words>
  <Application>Microsoft Office PowerPoint</Application>
  <PresentationFormat>On-screen Show (16:10)</PresentationFormat>
  <Paragraphs>47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맑은 고딕</vt:lpstr>
      <vt:lpstr>微软雅黑</vt:lpstr>
      <vt:lpstr>微软雅黑</vt:lpstr>
      <vt:lpstr>楷体</vt:lpstr>
      <vt:lpstr>黑体</vt:lpstr>
      <vt:lpstr>Arial</vt:lpstr>
      <vt:lpstr>Arial Black</vt:lpstr>
      <vt:lpstr>Calibri</vt:lpstr>
      <vt:lpstr>Comic Sans MS</vt:lpstr>
      <vt:lpstr>Gill Sans MT</vt:lpstr>
      <vt:lpstr>Wingdings 2</vt:lpstr>
      <vt:lpstr>Office Theme</vt:lpstr>
      <vt:lpstr>1_Office Theme</vt:lpstr>
      <vt:lpstr>2_Office Theme</vt:lpstr>
      <vt:lpstr>3_Office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373</cp:revision>
  <dcterms:created xsi:type="dcterms:W3CDTF">2012-03-04T20:46:38Z</dcterms:created>
  <dcterms:modified xsi:type="dcterms:W3CDTF">2015-08-29T22:38:23Z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