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sldIdLst>
    <p:sldId id="358" r:id="rId5"/>
    <p:sldId id="442" r:id="rId6"/>
    <p:sldId id="443" r:id="rId7"/>
    <p:sldId id="445" r:id="rId8"/>
    <p:sldId id="448" r:id="rId9"/>
    <p:sldId id="449" r:id="rId10"/>
    <p:sldId id="431" r:id="rId11"/>
    <p:sldId id="447" r:id="rId12"/>
    <p:sldId id="433" r:id="rId13"/>
    <p:sldId id="435" r:id="rId14"/>
    <p:sldId id="436" r:id="rId15"/>
    <p:sldId id="439" r:id="rId16"/>
    <p:sldId id="441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67" d="100"/>
          <a:sy n="67" d="100"/>
        </p:scale>
        <p:origin x="1264" y="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098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4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59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38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63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07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5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2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4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60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432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3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2146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耶路撒冷王亚多尼洗德听见约书亚夺了艾城，尽行毁灭，怎样待耶利哥和耶利哥的王，也照样待艾城和艾城的王，又听见基遍的居民与以色列人立了和约，住在他们中间，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就甚惧怕；因为基遍是一座大城，如都城一般，比艾城更大，并且城内的人都是勇士。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所以耶路撒冷王亚多尼洗德打发人去见希伯崙王何咸、耶末王毘兰、拉吉王雅非亚，和伊矶伦王底璧，说：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求你们上来帮助我，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我们好攻打基遍，因为他们与约书亚和以色列人立了和约。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于是五个亚摩利王，就是耶路撒冷王、希伯崙王、耶末王、拉吉王、伊矶伦王，大家聚集，率领他们的众军上去，对着基遍安营，攻打基遍。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基遍人就打发人往吉甲的营中去见约书亚，说：你不要袖手不顾你的仆人，求你速速上来拯救我们，帮助我们，因为住山地亚摩利人的诸王都聚集攻击我们。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于是约书亚和他一切兵丁，并大能的勇士，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都从吉甲上去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进入应许之地的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第三场仗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23194"/>
            <a:ext cx="2842846" cy="1553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723" y="2497115"/>
            <a:ext cx="2362200" cy="30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2146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耶和华对约书亚说：不要怕他们；因为我已将他们交在你手里，他们无一人能在你面前站立得住。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10:9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约书亚就终夜从吉甲上去，猛然临到他们那里。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10:10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耶和华使他们在以色列人面前溃乱。约书亚在基遍大大的杀败他们，追赶他们，在伯和崙的上坡路击杀他们，直到亚西加和玛基大。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10:11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他们在以色列人面前逃跑，正在伯和崙下坡的时候，耶和华从天上降大冰雹在他们身上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，直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降到亚西加，打死他们。被冰雹打死的，比以色列人用刀杀死的还多。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10:12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当耶和华将亚摩利人交付以色列人的日子，约书亚就祷告耶和华，在以色列人眼前说：日头阿，你要停在基遍；月亮阿，你要止在亚雅崙谷。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10:13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于是日头停留，月亮止住，直等国民向敌人报仇。这事岂不是写在雅煞珥书上么？日头在天当中停住，不急速下落，约有一日之久。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10:14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在这日以前，这日以后，耶和华听人的祷告，没有象这日的，是因耶和华为以色列争战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lang="en-US" altLang="zh-CN" sz="19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10:15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约书亚和以色列众人回到吉甲的营中。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进入应许之地的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第三场仗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23194"/>
            <a:ext cx="2842846" cy="1553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723" y="2497115"/>
            <a:ext cx="2362200" cy="30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21465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10:31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约书亚和以色列众人从立拿往拉吉去，对着拉吉安营，攻打这城。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10:32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耶和华将拉吉交在以色列人的手里。第二天约书亚就夺了拉吉，用刀击杀了城中的一切人口，是照他向立拿一切所行的。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10:33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那时基色王荷兰上来帮助拉吉，约书亚就把他和他的民都击杀了，没有留下一个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。。。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1900" b="1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10:40 </a:t>
            </a:r>
            <a:r>
              <a:rPr lang="zh-CN" altLang="en-US" sz="19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这样，约书亚击杀全地的人，就是山地、南地、高原、山坡的人，和那些地的诸王，没有留下一个。将凡有气息的尽行杀灭，正如耶和华以色列的　神所吩咐的。</a:t>
            </a:r>
            <a:r>
              <a:rPr lang="en-US" altLang="zh-CN" sz="19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10:41 </a:t>
            </a:r>
            <a:r>
              <a:rPr lang="zh-CN" altLang="en-US" sz="19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约书亚从加低斯巴尼亚攻击到迦萨，又攻击歌珊全地，直到基遍。</a:t>
            </a:r>
            <a:r>
              <a:rPr lang="en-US" altLang="zh-CN" sz="19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10:42 </a:t>
            </a:r>
            <a:r>
              <a:rPr lang="zh-CN" altLang="en-US" sz="19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约书亚一时杀败了这些王，并夺了他们的地，因为耶和华以色列的　神为以色列争战。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10:43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于是约书亚和以色列众人回到吉甲的营中。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进入应许之地的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其它胜仗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23194"/>
            <a:ext cx="2842846" cy="1553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723" y="2497115"/>
            <a:ext cx="2362200" cy="30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2146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。。。。。。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11:18-23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约书亚和这诸王争战了许多年日。 除了基遍的希未人之外，没有一城与以色列人讲和的，都是以色列人争战夺来的。 因为耶和华的意思是要使他们心里刚硬，来与以色列人争战，好叫他们尽被杀灭，不蒙怜悯，正如耶和华所吩咐摩西的。 当时约书亚来到，将住山地、希伯崙、底璧、亚拿伯、犹大山地、以色列山地所有的亚衲族人剪除了。约书亚将他们和他们的城邑尽都毁灭。 在以色列人的地没有留下一个亚衲族人，只在迦萨、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迦特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，和亚实突有留下的。 这样，约书亚照着耶和华所吩咐摩西的一切话夺了那全地，就按着以色列支派的宗族将地分给他们为业。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于是国中太平，没有争战了。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进入应许之地的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其它胜仗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23194"/>
            <a:ext cx="2842846" cy="1553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723" y="2497115"/>
            <a:ext cx="2362200" cy="30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3919063"/>
            <a:ext cx="34290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认清我们的敌人：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是内心的错误思想，不是不理想的环境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6197" y="902854"/>
            <a:ext cx="5181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利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哥城（坚固营垒）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外面要进来的错误思想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内心已经有的、想放弃却无法放弃的错误思想（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让我们难受的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内心已经有的、可以放弃却不想放弃的错误思想（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让肉体感觉好的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403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我们从中可以学习的功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23194"/>
            <a:ext cx="2842846" cy="1553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723" y="2497115"/>
            <a:ext cx="2362200" cy="30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197" y="902855"/>
            <a:ext cx="601980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艾城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比耶利哥城小很多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以色列人有了得胜的经历却一开始失败了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加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我因律法，就向律法死了，叫我可以向神活着。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我已经与基督同钉十字架，现在活着的不再是我，乃是基督在我里面活着；并且我如今在肉身活着，是因信神的儿子而活；他是爱我，为我捨己。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098" y="4489751"/>
            <a:ext cx="5334000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过了约旦河（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有了新人启示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）之后的失败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无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非是因为又与肉体认同了！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03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我们从中可以学习的功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23194"/>
            <a:ext cx="2842846" cy="1553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723" y="2497115"/>
            <a:ext cx="2362200" cy="30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2" y="3695700"/>
            <a:ext cx="3810000" cy="1681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2" y="1080209"/>
            <a:ext cx="5943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申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27:11 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当日，摩西嘱咐百姓说： 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27:12 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你们过了约但河，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西缅、利未、犹大、以萨迦、约瑟、便雅悯六个支派的人都要站在基利心山上为百姓祝福。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27:13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流便、迦得、亚设、西布伦、但、拿弗他利六个支派的人都要站在以巴路山上宣布咒诅。 </a:t>
            </a:r>
            <a:endParaRPr lang="en-US" altLang="zh-CN" sz="24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03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我们从中可以学习的功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923194"/>
            <a:ext cx="2842846" cy="1553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723" y="2497115"/>
            <a:ext cx="2362200" cy="30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9" y="902855"/>
            <a:ext cx="556260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约但河西，住山地、高原，并对着利巴嫩山沿大海一带的诸王，就是赫人、亚摩利人、迦南人、比利洗人、希未人、耶布斯人的诸王，听见这事，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就都聚集，同心合意的要与约书亚和以色列人争战。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遍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(hill;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thing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lifted up)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居民听见约书亚向耶利哥和艾城所行的事，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就设诡计，假充使者，拿旧口袋和破裂缝补的旧皮酒袋驮在驴上，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将补过的旧鞋穿在脚上，把旧衣服穿在身上；他们所带的饼都是乾的，长了霉了。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到吉甲营中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见约书亚，对他和以色列人说：我们是从远方来的，现在求你与我们立约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1168" y="6515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与基遍人立约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Gibeonites, picture, image,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28700"/>
            <a:ext cx="2971800" cy="41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9" y="902855"/>
            <a:ext cx="41148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以色列人对这些希未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(wicked; wickedness)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说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：只怕你们是住在我们中间的；若是这样，怎能和你们立约呢？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他们对约书亚说：我们是你的仆人。约书亚问他们说：你们是甚么人？是从那里来的？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他们回答说：仆人从极远之地而来，是因听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见耶和华你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　神的名声和他在埃及所行的一切事，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并他向约但河东的两个亚摩利王，就是希实本王西宏和在亚斯他录的巴珊王噩一切所行的事。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1168" y="6515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与基遍人立约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Gibeonites, picture, image,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28700"/>
            <a:ext cx="2971800" cy="41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1" y="800100"/>
            <a:ext cx="4876800" cy="49398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申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20:10 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你临近一座城、要攻打的时候，先要对城里的民宣告和睦的话。 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20:11 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他们若以和睦的话回答你，给你开了城，城里所有的人都要给你效劳，服事你； 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20:12 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若不肯与你和好，反要与你打仗，你就要围困那城。 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20:13 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耶和华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―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你的　神把城交付你手，你就要用刀杀尽这城的男丁。 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20:14 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唯有妇女、孩子、牲畜，和城内一切的财物，你可以取为自己的掠物。耶和华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―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　神把你仇敌的财物赐给你，你可以吃用。 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20:15 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离你甚远的各城，不是这些国民的城，你都要这样待他。 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20:16 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但这些国民的城，耶和华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―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　神既赐你为业，其中凡有气息的，一个不可存留； 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20:17 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只要照耶和华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―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　神所吩咐的将这赫人、亚摩利人、迦南人、比利洗人、希未人、耶布斯人都灭绝净尽， 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20:18 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免得他们教导你们学习一切可憎恶的事，就是他们向自己　神所行的，以致你们得罪耶和华</a:t>
            </a:r>
            <a:r>
              <a:rPr lang="en-US" altLang="zh-CN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―</a:t>
            </a:r>
            <a:r>
              <a:rPr lang="zh-CN" altLang="en-US" sz="17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你们的　神。 </a:t>
            </a:r>
            <a:endParaRPr lang="en-US" altLang="zh-CN" sz="175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7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9" y="902855"/>
            <a:ext cx="48006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我们的长老和我们那地的一切居民对我们说：你们手里要带着路上用的食物去迎接以色列人，对他们说：我们是你们的仆人；现在求你们与我们立约。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我们出来要往你们这里来的日子，从家里带出来的这饼还是热的；看哪，现在都乾了，长了霉了。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这皮酒袋，我们盛酒的时候还是新的；看哪，现在已经破裂。我们这衣服和鞋，因为道路甚远，也都穿旧了。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以色列人受了他们些食物，并没有求问耶和华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1168" y="6515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与基遍人立约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2" descr="Gibeonites, picture, image,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28700"/>
            <a:ext cx="2971800" cy="41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903620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于是约书亚与他们讲和，与他们立约，容他们活着；会众的首领也向他们起誓。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以色列人与他们立约之后，过了叁天纔听见他们是近邻，住在以色列人中间的。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9:17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以色列人起行，第叁天到了他们的城邑，就是基遍、基非拉、比录、基列耶琳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。。。</a:t>
            </a:r>
            <a:r>
              <a:rPr lang="en-US" altLang="zh-CN" sz="2200" b="1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9:22 </a:t>
            </a:r>
            <a:r>
              <a:rPr lang="zh-CN" altLang="en-US" sz="2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约书亚召了他们来，对他们说：为甚么欺哄我们说我们离你们甚远呢？其实你们是住在我们中间。</a:t>
            </a:r>
            <a:r>
              <a:rPr lang="en-US" altLang="zh-CN" sz="2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9:23 </a:t>
            </a:r>
            <a:r>
              <a:rPr lang="zh-CN" altLang="en-US" sz="2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现在你们是被咒诅的！你们中间的人必断不了作奴仆，为我　神的殿作劈柴挑水的人。</a:t>
            </a:r>
            <a:r>
              <a:rPr lang="en-US" altLang="zh-CN" sz="2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9:24 </a:t>
            </a:r>
            <a:r>
              <a:rPr lang="zh-CN" altLang="en-US" sz="2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他们回答约书亚说：因为有人实在告诉你的仆人，耶和华你的　神曾吩咐他的仆人摩西，把这全地赐给你们，并在你们面前灭绝这地的一切居民，所以我们为你们的缘故甚怕丧命，就行了这事。</a:t>
            </a:r>
            <a:r>
              <a:rPr lang="en-US" altLang="zh-CN" sz="2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9:25 </a:t>
            </a:r>
            <a:r>
              <a:rPr lang="zh-CN" altLang="en-US" sz="2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现在我们在你手中，你以怎样待我们为善为正，就怎样做罢！</a:t>
            </a:r>
            <a:r>
              <a:rPr lang="en-US" altLang="zh-CN" sz="2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9:26 </a:t>
            </a:r>
            <a:r>
              <a:rPr lang="zh-CN" altLang="en-US" sz="2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于是约书亚这样待他们，救他们脱离以色列人的手，以色列人就没有杀他们。</a:t>
            </a:r>
            <a:r>
              <a:rPr lang="en-US" altLang="zh-CN" sz="2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9:27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当日约书亚使他们在耶和华所要选择的地方，为会众和耶和华的坛作劈柴挑水的人，直到今日。</a:t>
            </a:r>
          </a:p>
          <a:p>
            <a:pPr lvl="0">
              <a:spcAft>
                <a:spcPts val="1200"/>
              </a:spcAft>
              <a:defRPr/>
            </a:pP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1168" y="6515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与基遍人立约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2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197" y="902855"/>
            <a:ext cx="57912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基遍城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是一座大城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艾城更大，并且城内的人都是勇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士（书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好像天然人的勇敢，一切从利益得失出发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后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10:3-5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为我们虽然在血气中行事，却不凭着血气争战。 我们争战的兵器本不是属血气的，乃是在神面前有能力，可以攻破坚固的营垒， 将各样的计谋，各样拦阻人认识神的那些自高之事，一概攻破了，又将人所有的心意夺回，使他都顺服基督。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03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我们从中可以学习的功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23194"/>
            <a:ext cx="2842846" cy="1553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723" y="2497115"/>
            <a:ext cx="2362200" cy="30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4274</TotalTime>
  <Words>2638</Words>
  <Application>Microsoft Office PowerPoint</Application>
  <PresentationFormat>On-screen Show (16:10)</PresentationFormat>
  <Paragraphs>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Microsoft YaHei</vt:lpstr>
      <vt:lpstr>Microsoft YaHei</vt:lpstr>
      <vt:lpstr>楷体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350</cp:revision>
  <dcterms:created xsi:type="dcterms:W3CDTF">2011-09-04T18:01:24Z</dcterms:created>
  <dcterms:modified xsi:type="dcterms:W3CDTF">2018-01-07T16:13:16Z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