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19"/>
  </p:notesMasterIdLst>
  <p:sldIdLst>
    <p:sldId id="358" r:id="rId6"/>
    <p:sldId id="458" r:id="rId7"/>
    <p:sldId id="459" r:id="rId8"/>
    <p:sldId id="460" r:id="rId9"/>
    <p:sldId id="452" r:id="rId10"/>
    <p:sldId id="451" r:id="rId11"/>
    <p:sldId id="449" r:id="rId12"/>
    <p:sldId id="448" r:id="rId13"/>
    <p:sldId id="453" r:id="rId14"/>
    <p:sldId id="454" r:id="rId15"/>
    <p:sldId id="455" r:id="rId16"/>
    <p:sldId id="456" r:id="rId17"/>
    <p:sldId id="457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67" d="100"/>
          <a:sy n="67" d="100"/>
        </p:scale>
        <p:origin x="1264" y="5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81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22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60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6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5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0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39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9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9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8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9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2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24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4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7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2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07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r>
              <a:rPr lang="zh-CN" altLang="en-US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197" y="902855"/>
            <a:ext cx="89154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3:9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可见那以信为本的人和有信心的亚伯拉罕一同得福。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3:10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凡以行律法为本的，都是被咒诅的；因为经上记着：凡不常照律法书上所记一切之事去行的，就被咒诅。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没有一个人靠着律法在神面前称义，这是明显的；因为经上说，义人必因信得生。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3:12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律法原不本乎信，只说：行这些事的，就必因此活着。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3:13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基督既为我们受（原文是成）了咒诅，就赎出我们脱离律法的咒诅；因为经上记着：凡挂在木头上都是被咒诅的。</a:t>
            </a:r>
            <a:endParaRPr lang="zh-CN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2567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恩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与律法原则的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对立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86" y="3771900"/>
            <a:ext cx="7200902" cy="20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197" y="902855"/>
            <a:ext cx="89154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基督释放了我们，叫我们得以自由。所以要站立得稳，不要再被奴仆的轭挟制。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我保罗告诉你们，若受割礼，基督就与你们无益了。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5:3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我再指着凡受割礼的人确实的说，他是欠着行全律法的债。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你们这要靠律法称义的，是与基督隔绝，从恩典中坠落了。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我们靠着圣灵，凭着信心，等候所盼望的义。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原来在基督耶稣里，受割礼不受割礼全无功效，惟独使人生发仁爱的信心纔有功效。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你们向来跑得好，有谁拦阻你们，叫你们不顺从真理呢？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这样的劝导不是出于那召你们的。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一点麵酵能使全团都发起来。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567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恩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与律法原则的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对立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86" y="3771900"/>
            <a:ext cx="7200902" cy="20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197" y="902855"/>
            <a:ext cx="89154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这样，律法是与神的应许反对么？断乎不是！若曾传一个能叫人得生的律法，义就诚然本乎律法了。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但圣经把众人都圈在罪里，使所应许的福因信耶稣基督，归给那信的人。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3:23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但这因信得救的理还未来以先，我们被看守在律法之下，直圈到那将来的真道显明出来。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3:24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这样，律法是我们训蒙的师傅，引我们到基督那里，使我们因信称义。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但这因信得救的理既然来到，我们从此就不在师傅的手下了。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567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恩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与律法原则的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对立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86" y="3771900"/>
            <a:ext cx="7200902" cy="20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4773" y="1360945"/>
            <a:ext cx="660780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神是爱，但也是公义</a:t>
            </a:r>
            <a:r>
              <a:rPr lang="zh-CN" altLang="en-US" sz="3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（所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en-US" altLang="zh-CN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2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3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3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公义</a:t>
            </a:r>
            <a:r>
              <a:rPr lang="zh-CN" altLang="en-US" sz="3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</a:t>
            </a:r>
            <a:r>
              <a:rPr lang="zh-CN" altLang="en-US" sz="3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但也</a:t>
            </a:r>
            <a:r>
              <a:rPr lang="zh-CN" altLang="en-US" sz="3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是爱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（所以</a:t>
            </a:r>
            <a:r>
              <a:rPr lang="en-US" altLang="zh-CN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神是有恩典（</a:t>
            </a:r>
            <a:r>
              <a:rPr lang="zh-CN" altLang="en-US" sz="3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怜悯</a:t>
            </a:r>
            <a:r>
              <a:rPr lang="zh-CN" altLang="en-US" sz="3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）的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</a:t>
            </a:r>
            <a:r>
              <a:rPr lang="en-US" altLang="zh-CN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675"/>
            <a:ext cx="6582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与律法混杂的说法</a:t>
            </a:r>
            <a:r>
              <a:rPr lang="en-US" altLang="zh-CN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做法</a:t>
            </a:r>
            <a:endParaRPr lang="zh-CN" altLang="en-US" sz="40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254" y="836725"/>
            <a:ext cx="2286000" cy="2985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2" y="3905250"/>
            <a:ext cx="3810000" cy="1681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905250"/>
            <a:ext cx="2971800" cy="1624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54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申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11:10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你要进去得为业的那地，本不象你出来的埃及地。你在那里撒种，用脚浇灌，象浇灌菜园一样。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11:11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你们要过去得为业的那地乃是有山有谷、雨水滋润之地，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11:12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是耶和华你　神所眷顾的；从岁首到年终，耶和华你　神的眼目时常看顾那地。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民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又告诉摩西说：我们到了你所打发我们去的那地，果然是流奶与蜜之地；这就是那地的果子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。。。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13:29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亚玛力人住在南地；赫人、耶布斯人、亚摩利人、住在山地；迦南人住在海边并约但河旁。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3568" y="651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圣经中的山地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23424"/>
          <a:stretch/>
        </p:blipFill>
        <p:spPr bwMode="auto">
          <a:xfrm>
            <a:off x="5562600" y="1052904"/>
            <a:ext cx="2901452" cy="40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477" y="902855"/>
            <a:ext cx="3013698" cy="46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419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不信</a:t>
            </a: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神的话</a:t>
            </a:r>
            <a:endParaRPr kumimoji="0" lang="en-US" altLang="zh-CN" sz="4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不顺服神</a:t>
            </a:r>
            <a:endParaRPr kumimoji="0" lang="en-US" altLang="zh-CN" sz="4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惧怕</a:t>
            </a:r>
            <a:endParaRPr kumimoji="0" lang="en-US" altLang="zh-CN" sz="4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第一次进迦南地失败的原因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389"/>
          <a:stretch/>
        </p:blipFill>
        <p:spPr>
          <a:xfrm>
            <a:off x="5638800" y="1104900"/>
            <a:ext cx="3131836" cy="41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"/>
            <a:ext cx="6274608" cy="3429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999" b="7490"/>
          <a:stretch/>
        </p:blipFill>
        <p:spPr>
          <a:xfrm>
            <a:off x="762000" y="3725371"/>
            <a:ext cx="7898296" cy="187279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667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3919063"/>
            <a:ext cx="3429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认清我们的敌人：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是内心的错误思想，不是不理想的环境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38799" y="902854"/>
            <a:ext cx="3461623" cy="4583546"/>
            <a:chOff x="5638799" y="902854"/>
            <a:chExt cx="3461623" cy="4583546"/>
          </a:xfrm>
        </p:grpSpPr>
        <p:sp>
          <p:nvSpPr>
            <p:cNvPr id="16" name="Rectangle 15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4641" y="2535854"/>
              <a:ext cx="1377300" cy="118998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3584" b="-1"/>
            <a:stretch/>
          </p:blipFill>
          <p:spPr>
            <a:xfrm>
              <a:off x="6948448" y="985023"/>
              <a:ext cx="2150544" cy="179147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96692" y="2060250"/>
              <a:ext cx="1547133" cy="1336723"/>
            </a:xfrm>
            <a:prstGeom prst="rect">
              <a:avLst/>
            </a:prstGeom>
          </p:spPr>
        </p:pic>
      </p:grpSp>
      <p:sp>
        <p:nvSpPr>
          <p:cNvPr id="65" name="Oval 64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reeform 67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reeform 68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69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72" name="Freeform 71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4" name="Freeform 73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4" name="Freeform 83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6197" y="902854"/>
            <a:ext cx="5181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哥城（坚固营垒）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外面要进来的错误思想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内心已经有的、想放弃却无法放弃的错误思想（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让我们难受的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内心已经有的、可以放弃却不想放弃的错误思想（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让肉体感觉好的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403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我们从中可以学习的功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5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0" grpId="0" animBg="1"/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197" y="902855"/>
            <a:ext cx="891540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艾城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比耶利哥城小很多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以色列人有了得胜的经历却一开始失败了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我因律法，就向律法死了，叫我可以向神活着。 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2:20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我已经与基督同钉十字架，现在活着的不再是我，乃是基督在我里面活着；并且我如今在肉身活着，是因信神的儿子而活；他是爱我，为我捨己。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1034654"/>
            <a:ext cx="533400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过了约旦河（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有了新人启示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）之后的失败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无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非是因为又与肉体认同了！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0" t="3999" r="2559" b="7490"/>
          <a:stretch/>
        </p:blipFill>
        <p:spPr>
          <a:xfrm>
            <a:off x="25400" y="3721100"/>
            <a:ext cx="7543801" cy="187279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TextBox 11"/>
          <p:cNvSpPr txBox="1"/>
          <p:nvPr/>
        </p:nvSpPr>
        <p:spPr>
          <a:xfrm>
            <a:off x="16403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我们从中可以学习的功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695700"/>
            <a:ext cx="1467201" cy="19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4840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书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8:30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那时，约书亚在以巴路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山 </a:t>
            </a:r>
            <a:r>
              <a:rPr lang="en-US" altLang="zh-CN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(ancient heaps) 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上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为耶和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华以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色列的　神筑一座坛，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是用没有动过铁器的整石头筑的，照着耶和华仆人摩西所吩咐以色列人的话，正如摩西律法书上所写的。众人在这坛上给耶和华奉献燔祭和平安祭。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约书亚在那里，当着以色列人面前，将摩西所写的律法抄写在石头上。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以色列众人，无论是本地人、是寄居的，和长老、官长，并审判官，都站在约柜两旁，在抬耶和华约柜的祭司利未人面前，一半对着基利心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山 </a:t>
            </a:r>
            <a:r>
              <a:rPr lang="en-US" altLang="zh-CN" sz="19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(cutters, hatchets ) 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一半对着以巴路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山 </a:t>
            </a:r>
            <a:r>
              <a:rPr lang="en-US" altLang="zh-CN" sz="19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ancient heaps) 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为以色列民祝福，正如耶和华仆人摩西先前所吩咐的。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随后，约书亚将律法上祝福、咒诅的话，照着律法书上一切所写的，都宣读了一遍。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摩西所吩咐的一切话，约书亚在以色列全会众和妇女、孩子，并他们中间寄居的外人面前，没有一句不宣读的。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442978"/>
            <a:ext cx="284284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申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27:11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当日，摩西嘱咐百姓说： 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27:12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你们过了约但河，</a:t>
            </a: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西缅、利未、犹大、以萨迦、约瑟、便雅悯六个支派的人都要站在基利心山上为百姓祝福。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27:13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流便、迦得、亚设、西布伦、但、拿弗他利六个支派的人都要站在以巴路山上宣布咒诅。 </a:t>
            </a:r>
            <a:endParaRPr lang="en-US" altLang="zh-CN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继续争战之前的预备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4840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书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8:30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那时，约书亚在以巴路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山 </a:t>
            </a:r>
            <a:r>
              <a:rPr lang="en-US" altLang="zh-CN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(ancient heaps) 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上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为耶和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华以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色列的　神筑一座坛，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是用没有动过铁器的整石头筑的，照着耶和华仆人摩西所吩咐以色列人的话，正如摩西律法书上所写的。众人在这坛上给耶和华奉献燔祭和平安祭。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约书亚在那里，当着以色列人面前，将摩西所写的律法抄写在石头上。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以色列众人，无论是本地人、是寄居的，和长老、官长，并审判官，都站在约柜两旁，在抬耶和华约柜的祭司利未人面前，一半对着基利心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山 </a:t>
            </a:r>
            <a:r>
              <a:rPr lang="en-US" altLang="zh-CN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(cutters, hatchets ) 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一半对着以巴路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山 </a:t>
            </a:r>
            <a:r>
              <a:rPr lang="en-US" altLang="zh-CN" sz="19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ancient heaps) 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为以色列民祝福，正如耶和华仆人摩西先前所吩咐的。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随后，约书亚将律法上祝福、咒诅的话，照着律法书上一切所写的，都宣读了一遍。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8:35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摩西所吩咐的一切话，约书亚在以色列全会众和妇女、孩子，并他们中间寄居的外人面前，没有一句不宣读的。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继续争战之前的预备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813792"/>
            <a:ext cx="2842846" cy="48628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4:24 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这都是比方：那两个妇人就是两约。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一约是出于西乃山，生子为奴，乃是夏甲。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4:25 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这夏甲二字是指着亚拉伯的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西乃山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，与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现在的耶路撒冷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同类，因耶路撒冷</a:t>
            </a:r>
            <a:r>
              <a:rPr lang="zh-CN" altLang="en-US" sz="155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和她的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儿女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为奴的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r>
              <a:rPr lang="en-US" altLang="zh-CN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4:26 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但那</a:t>
            </a:r>
            <a:r>
              <a:rPr lang="zh-CN" altLang="en-US" sz="155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在上的耶路撒冷是自主的，她是我们</a:t>
            </a:r>
            <a:r>
              <a:rPr lang="zh-CN" altLang="en-US" sz="155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的母。 </a:t>
            </a:r>
            <a:endParaRPr lang="en-US" altLang="zh-CN" sz="155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4:28 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弟兄们，我们是</a:t>
            </a:r>
            <a:r>
              <a:rPr lang="zh-CN" altLang="en-US" sz="155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凭着应许作儿女，如同以撒一样。 </a:t>
            </a:r>
            <a:r>
              <a:rPr lang="en-US" altLang="zh-CN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4:29 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当时，那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按着血气生的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逼迫了那</a:t>
            </a:r>
            <a:r>
              <a:rPr lang="zh-CN" altLang="en-US" sz="155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按着圣灵生的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，现在也是这样。 </a:t>
            </a:r>
            <a:r>
              <a:rPr lang="en-US" altLang="zh-CN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4:30 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然而经上是怎么说的呢？是说：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把使女</a:t>
            </a:r>
            <a:r>
              <a:rPr lang="zh-CN" altLang="en-US" sz="155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zh-CN" altLang="en-US" sz="155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</a:t>
            </a:r>
            <a:r>
              <a:rPr lang="zh-CN" altLang="en-US" sz="15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子赶出去！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因为使女的儿子不可与</a:t>
            </a:r>
            <a:r>
              <a:rPr lang="zh-CN" altLang="en-US" sz="155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自主妇人的儿子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一同</a:t>
            </a:r>
            <a:r>
              <a:rPr lang="zh-CN" altLang="en-US" sz="155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承受产业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r>
              <a:rPr lang="en-US" altLang="zh-CN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4:31 </a:t>
            </a:r>
            <a:r>
              <a:rPr lang="zh-CN" altLang="en-US" sz="15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弟兄们，这样看来，我们不是使女的儿女，乃是自主妇人的儿女了。</a:t>
            </a:r>
            <a:endParaRPr lang="en-US" altLang="zh-CN" sz="1550" b="1" dirty="0" smtClean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0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2567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恩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与律法原则的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对立</a:t>
            </a:r>
          </a:p>
        </p:txBody>
      </p:sp>
      <p:pic>
        <p:nvPicPr>
          <p:cNvPr id="1026" name="Picture 2" descr="Image result for grace vs 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83" y="1003129"/>
            <a:ext cx="3036307" cy="22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ace and l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7514"/>
            <a:ext cx="4876800" cy="21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4457700"/>
            <a:ext cx="45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</a:rPr>
              <a:t>&lt;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33307"/>
            <a:ext cx="2438400" cy="37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9253" y="1311871"/>
            <a:ext cx="3052762" cy="1930440"/>
            <a:chOff x="259253" y="1311871"/>
            <a:chExt cx="3052762" cy="1930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615" y="1311871"/>
              <a:ext cx="2701083" cy="189966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9253" y="2672924"/>
              <a:ext cx="17049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行律法</a:t>
              </a:r>
              <a:endParaRPr lang="en-US" sz="3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7040" y="2657536"/>
              <a:ext cx="1704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靠恩典</a:t>
              </a:r>
              <a:endParaRPr lang="en-US" sz="3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2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4310</TotalTime>
  <Words>1566</Words>
  <Application>Microsoft Office PowerPoint</Application>
  <PresentationFormat>On-screen Show (16:10)</PresentationFormat>
  <Paragraphs>68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微软雅黑</vt:lpstr>
      <vt:lpstr>楷体</vt:lpstr>
      <vt:lpstr>Arial</vt:lpstr>
      <vt:lpstr>Calibri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361</cp:revision>
  <dcterms:created xsi:type="dcterms:W3CDTF">2011-09-04T18:01:24Z</dcterms:created>
  <dcterms:modified xsi:type="dcterms:W3CDTF">2017-12-10T15:45:48Z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