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  <p:sldMasterId id="2147483720" r:id="rId6"/>
  </p:sldMasterIdLst>
  <p:notesMasterIdLst>
    <p:notesMasterId r:id="rId25"/>
  </p:notesMasterIdLst>
  <p:sldIdLst>
    <p:sldId id="358" r:id="rId7"/>
    <p:sldId id="478" r:id="rId8"/>
    <p:sldId id="476" r:id="rId9"/>
    <p:sldId id="474" r:id="rId10"/>
    <p:sldId id="479" r:id="rId11"/>
    <p:sldId id="464" r:id="rId12"/>
    <p:sldId id="466" r:id="rId13"/>
    <p:sldId id="467" r:id="rId14"/>
    <p:sldId id="449" r:id="rId15"/>
    <p:sldId id="450" r:id="rId16"/>
    <p:sldId id="451" r:id="rId17"/>
    <p:sldId id="452" r:id="rId18"/>
    <p:sldId id="469" r:id="rId19"/>
    <p:sldId id="480" r:id="rId20"/>
    <p:sldId id="471" r:id="rId21"/>
    <p:sldId id="472" r:id="rId22"/>
    <p:sldId id="475" r:id="rId23"/>
    <p:sldId id="473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>
        <p:scale>
          <a:sx n="50" d="100"/>
          <a:sy n="50" d="100"/>
        </p:scale>
        <p:origin x="1200" y="3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5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0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52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0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3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65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6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73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19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0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28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7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0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7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8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9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8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9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8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2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1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8991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迦南人和这地一切的居民听见了就必围困我们，将我们的名从地上除灭。那时你为你的大名要怎样行呢？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耶和华吩咐约书亚说：起来！你为何这样俯伏在地呢？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以色列人犯了罪，违背了我所吩咐他们的约，取了当灭的物；又偷窃，又行诡诈，又把那当灭的放在他们的家具里。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因此，以色列人在仇敌面前站立不住。他们在仇敌面前转背逃跑，是因成了被咒诅的；你们若不把当灭的物从你们中间除掉，我就不再与你们同在了。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你起来，叫百姓自洁，对他们说：你们要自洁，预备明天，因为耶和华以色列的　神这样说：以色列阿，你们中间有当灭的物，你们若不除掉，在仇敌面前必站立不住！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到了早晨，你们要按着支派近前来；耶和华所取的支派，要按着宗族近前来；耶和华所取的宗族，要按着家室近前来；耶和华所取的家室，要按着人丁，一个一个的近前来。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5158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899160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被取的人有当灭的物在他那里，他和他所有的必被火焚烧；因他违背了耶和华的约，又因他在以色列中行了愚妄的事。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于是，约书亚清早起来，使以色列人按着支派近前来，取出来的是犹大支派；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使犹大支派（原文是宗族）近前来，就取了谢拉的宗族；使谢拉的宗族，按着家室人丁，一个一个的近前来，取出来的是撒底；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使撒底的家室，按着人丁，一个一个的近前来，就取出犹大支派的人谢拉的曾孙，撒底的孙子，迦米的儿子亚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干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(he that troubles)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约书亚对亚干说：我儿，我劝你将荣耀归给耶和华以色列的　神，在他面前认罪，将你所做的事告诉我，不要向我隐瞒。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亚干回答约书亚说：我实在得罪了耶和华以色列的　神。我所做的事如此如此：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我在所夺的财物中看见一件美好的示拿衣服，二百舍客勒银子，一条金子重五十舍客勒，我就贪爱这些物件，便拿去了。现今藏在我帐棚内的地里，银子在衣服底下。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5158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8991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约书亚就打发人跑到亚干的帐棚里。那件衣服果然藏在他帐棚内，银子在底下。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他们就从帐棚里取出来，拿到约书亚和以色列众人那里，放在耶和华面前。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约书亚和以色列众人把谢拉的曾孙亚干和那银子、那件衣服、那条金子，并亚干的儿女、牛、驴、羊、帐棚，以及他所有的，都带到亚割谷去。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约书亚说：你为甚么连累我们呢？今日耶和华必叫你受连累。于是以色列众人用石头打死他，将石头扔在其上，又用火焚烧他所有的（他所有的原文作他们）。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众人在亚干身上堆成一大堆石头，直存到今日。于是耶和华转意，不发他的烈怒。因此那地方名叫亚割谷（亚割就是连累的意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思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trouble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，直到今日。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5158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7" y="902855"/>
            <a:ext cx="891540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比耶利哥城小很多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以色列人有了得胜的经历却一开始失败了</a:t>
            </a:r>
            <a:endParaRPr lang="en-US" altLang="zh-CN" sz="2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因为凡从神生的，就胜过世界；使我们胜了世界的，就是我们的信心。 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20" y="3708400"/>
            <a:ext cx="1487580" cy="1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7" y="902855"/>
            <a:ext cx="891540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比耶利哥城小很多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以色列人有了得胜的经历却一开始失败了</a:t>
            </a:r>
            <a:endParaRPr lang="en-US" altLang="zh-CN" sz="2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我因律法，就向律法死了，叫我可以向神活着。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2:20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我已经与基督同钉十字架，现在活着的不再是我，乃是基督在我里面活着；并且我如今在肉身活着，是因信神的儿子而活；他是爱我，为我捨己。 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034654"/>
            <a:ext cx="53340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过了约旦河（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有了新人启示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）之后的失败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非是因为又与肉体认同了！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20" y="3708400"/>
            <a:ext cx="1487580" cy="1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7" y="902855"/>
            <a:ext cx="891540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比耶利哥城小很多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以色列人有了得胜的经历却一开始失败了</a:t>
            </a:r>
            <a:endParaRPr lang="en-US" altLang="zh-CN" sz="2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只是义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人必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因信得生。他若退后，我心里就不喜欢他。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我们却不是退后入沉沦的那等人，乃是有信心以致灵魂得救的人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034654"/>
            <a:ext cx="53340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过了约旦河（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有了新人启示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）之后的失败</a:t>
            </a:r>
            <a:r>
              <a:rPr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</a:t>
            </a:r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非是因为又与肉体认同了！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20" y="3708400"/>
            <a:ext cx="1487580" cy="1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1" y="1489575"/>
            <a:ext cx="906911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神就是光，在他毫无黑暗。这是我们从主所听见、又报给你们的信息。 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我们若说是与神相交，却仍在黑暗里行，就是说谎话，不行真理了。 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我们若在光明中行，如同神在光明中，就彼此相交，他儿子耶稣的血也洗净我们一切的罪。 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我们若说自己无罪，便是自欺，真理不在我们心里了。 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我们若认自己的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罪（</a:t>
            </a:r>
            <a:r>
              <a:rPr lang="en-US" altLang="zh-CN" sz="1900" b="1" dirty="0" err="1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homologeo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properly, to say the same thing as another, </a:t>
            </a:r>
            <a:r>
              <a:rPr lang="en-US" altLang="zh-CN" sz="19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e. to agree </a:t>
            </a:r>
            <a:r>
              <a:rPr lang="en-US" altLang="zh-CN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神是信实的，是公义的，必要赦免我们的罪，洗净我们一切的不义。 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我们若说自己没有犯过罪，便是以神为说谎的，他的道也不在我们心里了。 </a:t>
            </a:r>
            <a:endParaRPr lang="en-US" altLang="zh-CN" sz="19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04" y="876300"/>
            <a:ext cx="617949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6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与肉体认同的方法：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爱惜肉体或其中的罪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20" y="3708400"/>
            <a:ext cx="1487580" cy="1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1" y="1489575"/>
            <a:ext cx="90691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不要爱世界和世界上的事。人若爱世界，爱父的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love of the Father)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不在他里面了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因为凡世界上的事，就象肉体的情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慾（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lust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，缺乏感），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眼目的情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慾（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lust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，缺乏感） 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并今生的骄傲，都不是从父来的，乃是从世界来的。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这世界和其上的情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慾（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lusts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缺乏感）都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要过去，惟独遵行神旨意的，是永远常存。 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04" y="876300"/>
            <a:ext cx="419829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6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与肉体认同的方法：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爱世界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20" y="3708400"/>
            <a:ext cx="1487580" cy="1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1" y="1489575"/>
            <a:ext cx="90691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忍受试探的人是有福的，因为他经过试验以后，必得生命的冠冕；这是主应许给那些爱他之人的。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人被试探，不可说：「我是被神试探」；因为神不能被恶试探，他也不试探人。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但各人被试探，乃是被自己的私慾牵引诱惑的。 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私慾既怀了胎，就生出罪来；罪既长成，就生出死来。 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提前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然而，敬虔加上知足的心便是大利了； 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04" y="876300"/>
            <a:ext cx="549369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6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与肉体认同的方法：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在缺乏感中行事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30" t="3999" r="2559" b="7490"/>
          <a:stretch/>
        </p:blipFill>
        <p:spPr>
          <a:xfrm>
            <a:off x="25400" y="3721100"/>
            <a:ext cx="7543801" cy="187279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320" y="3708400"/>
            <a:ext cx="1487580" cy="1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48" y="849790"/>
            <a:ext cx="9055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我也说：要将你们从埃及的困苦中领出来，往迦南人、赫人、亚摩利人、比利洗人、希未人、耶布斯人的地去，就是到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流奶与蜜之地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20:24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但我对你们说过，你们要承受他们的地，就是我要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赐给你们为业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、流奶与蜜之地。我是耶和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华你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们的　神，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使你们与万民有分别的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申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26:15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求你从天上、你的圣所垂看，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赐福给你的百姓以色列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与你所赐给我们的地，就是你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向我们列祖起誓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赐我们流奶与蜜之地。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迦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南美地在新约是指什么？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37" y="3173304"/>
            <a:ext cx="4140125" cy="24648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7500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48" y="849790"/>
            <a:ext cx="90552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象征神在基督里所赐给基督徒的祝福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之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地                      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弗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愿颂赞归与我们主耶稣基督的父神！他在基督里曾赐给我们天上各样属灵的福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气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被仇敌占据，需要将其除灭才能享受神的祝福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迦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南美地在新约是指什么？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999" b="7490"/>
          <a:stretch/>
        </p:blipFill>
        <p:spPr>
          <a:xfrm>
            <a:off x="762000" y="3725371"/>
            <a:ext cx="7898296" cy="187279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764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67000" y="34671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"/>
            <a:ext cx="6274608" cy="3429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999" b="7490"/>
          <a:stretch/>
        </p:blipFill>
        <p:spPr>
          <a:xfrm>
            <a:off x="762000" y="3725371"/>
            <a:ext cx="7898296" cy="187279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7566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77185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028700"/>
            <a:ext cx="30480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认清我们的敌人：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是内心的错误思想，不是不理想的环境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98" y="902855"/>
            <a:ext cx="563880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太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5:29-30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若是你的右眼叫你跌倒，就剜出来丢掉，宁可失去百体中的一体，不叫全身丢在地狱里。 若是右手叫你跌倒，就砍下来丢掉，宁可失去百体中的一体，不叫全身下入地狱。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3:4-5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督是我们的生命，他显现的时候，你们也要与他一同显现在荣耀里。 所以，要治死你们在地上的肢体，就如淫乱、污秽、邪情、恶慾，和贪婪。贪婪就与拜偶象一样。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雅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私慾既怀了胎，就生出罪来；罪既长成，就生出死来。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9564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地上的肢体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22" name="Freeform 21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9" grpId="0" animBg="1"/>
      <p:bldP spid="12" grpId="0" animBg="1"/>
      <p:bldP spid="14" grpId="0" animBg="1"/>
      <p:bldP spid="15" grpId="0" animBg="1"/>
      <p:bldP spid="11" grpId="0" animBg="1"/>
      <p:bldP spid="27" grpId="0"/>
      <p:bldP spid="34" grpId="0"/>
      <p:bldP spid="13" grpId="0" animBg="1"/>
      <p:bldP spid="30" grpId="0"/>
      <p:bldP spid="35" grpId="0"/>
      <p:bldP spid="10" grpId="0" animBg="1"/>
      <p:bldP spid="29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5181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919063"/>
            <a:ext cx="3429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认清我们的敌人：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是内心的错误思想，不是不理想的环境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7" y="902854"/>
            <a:ext cx="5181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外面要进来的错误思想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内心已经有的、想放弃却无法放弃的错误思想（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让我们难受的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内心已经有的、可以放弃却不想放弃的错误思想（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让肉体感觉好的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515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认清及治死地上的肢体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24" name="Freeform 23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89916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以色列人在当灭的物上犯了罪；因为犹大支派中，谢拉的曾孙，撒底的孙子，迦米的儿子亚干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(he that troubles)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取了当灭的物；耶和华的怒气就向以色列人发作。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当下，约书亚从耶利哥打发人往伯特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lang="en-US" altLang="zh-CN" sz="2200" b="1" noProof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(house of God)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边、靠近伯亚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文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(house</a:t>
            </a:r>
            <a:r>
              <a:rPr kumimoji="0" lang="en-US" altLang="zh-CN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of iniquity)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艾城去，吩咐他们说：你们上去窥探那地。他们就上去窥探艾城。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他们回到约书亚那里，对他说：众民不必都上去，只要二叁千人上去就能攻取艾城；不必劳累众民都去，因为那里的人少。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于是民中约有叁千人上那里去，竟在艾城人面前逃跑了。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艾城的人击杀了他们叁十六人，从城门前追赶他们，直到示巴琳，在下坡杀败他们；众民的心就消化如水。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约书亚便撕裂衣服；他和以色列的长老把灰撒在头上，在耶和华的约柜前俯伏在地，直到晚上。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约书亚说：哀哉！主耶和华阿，你为甚么竟领这百姓过约但河，将我们交在亚摩利人的手中，使我们灭亡呢？我们不如住在约但河那边倒好。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主阿，以色列人既在仇敌面前转背逃跑，我还有甚么可说的呢？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5158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4235</TotalTime>
  <Words>2809</Words>
  <Application>Microsoft Office PowerPoint</Application>
  <PresentationFormat>On-screen Show (16:10)</PresentationFormat>
  <Paragraphs>102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微软雅黑</vt:lpstr>
      <vt:lpstr>Arial</vt:lpstr>
      <vt:lpstr>Calibri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348</cp:revision>
  <dcterms:created xsi:type="dcterms:W3CDTF">2011-09-04T18:01:24Z</dcterms:created>
  <dcterms:modified xsi:type="dcterms:W3CDTF">2017-12-03T15:10:53Z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