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5"/>
  </p:notesMasterIdLst>
  <p:sldIdLst>
    <p:sldId id="358" r:id="rId6"/>
    <p:sldId id="477" r:id="rId7"/>
    <p:sldId id="479" r:id="rId8"/>
    <p:sldId id="462" r:id="rId9"/>
    <p:sldId id="466" r:id="rId10"/>
    <p:sldId id="473" r:id="rId11"/>
    <p:sldId id="481" r:id="rId12"/>
    <p:sldId id="463" r:id="rId13"/>
    <p:sldId id="480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80" y="5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3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5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6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6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8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7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2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6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0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9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CN" altLang="en-US" sz="8800" b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48" y="849790"/>
            <a:ext cx="9055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 </a:t>
            </a:r>
            <a:r>
              <a:rPr lang="en-US" altLang="zh-CN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我也说：要将你们从埃及的困苦中领出来，往迦南人、赫人、亚摩利人、比利洗人、希未人、耶布斯人的地去，就是到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流奶与蜜之地</a:t>
            </a:r>
            <a:r>
              <a:rPr lang="zh-CN" altLang="en-US" sz="20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 </a:t>
            </a:r>
            <a:r>
              <a:rPr lang="en-US" altLang="zh-CN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20:24 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但我对你们说过，你们要承受他们的地，就是我要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赐给你们为业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、流奶与蜜之地。我是耶和</a:t>
            </a:r>
            <a:r>
              <a:rPr lang="zh-CN" altLang="en-US" sz="20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们的　神，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使你们与万民有分别的</a:t>
            </a:r>
            <a:r>
              <a:rPr lang="zh-CN" altLang="en-US" sz="20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 </a:t>
            </a:r>
            <a:r>
              <a:rPr lang="en-US" altLang="zh-CN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26:15 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求你从天上、你的圣所垂看，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赐福给你的百姓以色列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与你所赐给我们的地，就是你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向我们列祖起誓</a:t>
            </a:r>
            <a:r>
              <a:rPr lang="zh-CN" altLang="en-US" sz="20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赐我们流奶与蜜之地。 </a:t>
            </a:r>
            <a:endParaRPr lang="en-US" altLang="zh-CN" sz="2000" b="1" dirty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南美地在新约是指什么？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37" y="3173304"/>
            <a:ext cx="4140125" cy="24648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4129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48" y="849790"/>
            <a:ext cx="9055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象征神在基督里所赐给基督徒的祝福</a:t>
            </a:r>
            <a:r>
              <a:rPr lang="zh-CN" altLang="en-US" sz="2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之</a:t>
            </a:r>
            <a:r>
              <a:rPr lang="zh-CN" altLang="en-US" sz="2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                       </a:t>
            </a:r>
            <a:r>
              <a:rPr lang="zh-CN" altLang="en-US" sz="1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en-US" sz="1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 </a:t>
            </a:r>
            <a:r>
              <a:rPr lang="en-US" altLang="zh-CN" sz="1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1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愿颂赞归与我们主耶稣基督的父神！他在基督里曾赐给我们天上各样属灵的福</a:t>
            </a:r>
            <a:r>
              <a:rPr lang="zh-CN" altLang="en-US" sz="1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气 </a:t>
            </a:r>
            <a:r>
              <a:rPr lang="zh-CN" altLang="en-US" sz="1600" b="1" dirty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600" b="1" dirty="0" smtClean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00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被仇敌占据，需要将其除灭才能享受神的祝福</a:t>
            </a:r>
            <a:endParaRPr lang="en-US" altLang="zh-CN" sz="2600" b="1" dirty="0" smtClean="0">
              <a:solidFill>
                <a:srgbClr val="00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迦南美地：重生基督徒充满属灵祝福的内心，但只有其中错误的思想（</a:t>
            </a:r>
            <a:r>
              <a:rPr lang="zh-CN" altLang="en-US" sz="2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）被除去时这些祝福才可以被我们经历到</a:t>
            </a:r>
            <a:endParaRPr lang="en-US" altLang="zh-CN" sz="2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</a:t>
            </a:r>
            <a:r>
              <a:rPr lang="zh-CN" altLang="en-US" sz="40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南美地在新约是指什么？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390900"/>
            <a:ext cx="4648200" cy="2161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43300"/>
            <a:ext cx="41875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4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4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4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4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4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第一次进迦南地失败的原因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48667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889" b="8148"/>
          <a:stretch/>
        </p:blipFill>
        <p:spPr>
          <a:xfrm>
            <a:off x="5562600" y="845378"/>
            <a:ext cx="3429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7389"/>
          <a:stretch/>
        </p:blipFill>
        <p:spPr>
          <a:xfrm>
            <a:off x="6553200" y="3051313"/>
            <a:ext cx="1905000" cy="25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0335"/>
            <a:ext cx="2467104" cy="31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198" y="902855"/>
            <a:ext cx="622146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书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国民都受完了割礼，就住在营中自己的地方，等到痊愈了。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耶和华对约书亚说：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我今日将埃及的羞辱从你们身上滚去了。因此，那地方名叫吉甲（吉甲就是滚的意思），直到今日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以色列人在吉甲安营。正月十四日晚上，在耶利哥的平原守逾越节。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逾越节的次日，他们就吃了那地的出产；正当那日吃无酵饼和烘的榖。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他们吃了那地的出产，第二日吗哪就止住了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，以色列人也不再有吗哪了。那一年，他们却吃迦南地的出产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548667"/>
            <a:ext cx="3516411" cy="1921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77185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进入应许之地的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第一场仗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16564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我们从中可以学习的功课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7" y="902855"/>
            <a:ext cx="891540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入迦南地的第一仗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拦阻我们得着神所应许其余之地的营垒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后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10:3-5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因为我们虽然在血气中行事，却不凭着血气争战。 我们争战的兵器本不是属血气的，乃是在神面前有能力，可以攻破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坚固的营垒， 将各样的计谋，各样拦阻人认识神的那些自高之事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，一概攻破了，又将人所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心意夺回，使他都顺服基督。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952500"/>
            <a:ext cx="30480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600" y="4076700"/>
            <a:ext cx="8915400" cy="126188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外面要进来的错误思想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心已经有的、想放弃却无法放弃的错误思想（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让我们难受的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内心已经有的、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可以放弃却不想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放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弃的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错误思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想（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让肉体感觉好的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198" y="4000500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98" y="902855"/>
            <a:ext cx="563880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太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5:29-30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若是你的右眼叫你跌倒，就剜出来丢掉，宁可失去百体中的一体，不叫全身丢在地狱里。 若是右手叫你跌倒，就砍下来丢掉，宁可失去百体中的一体，不叫全身下入地狱。</a:t>
            </a:r>
            <a:endParaRPr lang="en-US" altLang="zh-CN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 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3:4-5 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督是我们的生命，他显现的时候，你们也要与他一同显现在荣耀里。 所以，要治死你们在地上的肢体，就如淫乱、污秽、邪情、恶慾，和贪婪。贪婪就与拜偶象一样。</a:t>
            </a: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雅 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私慾既怀了胎，就生出罪来；罪既长成，就生出死来。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9564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地上的肢体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2" name="Freeform 21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000" b="1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肉体</a:t>
                </a:r>
                <a:endParaRPr lang="en-US" sz="30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Freeform 12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Freeform 9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5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9" grpId="0" animBg="1"/>
      <p:bldP spid="12" grpId="0" animBg="1"/>
      <p:bldP spid="14" grpId="0" animBg="1"/>
      <p:bldP spid="15" grpId="0" animBg="1"/>
      <p:bldP spid="11" grpId="0" animBg="1"/>
      <p:bldP spid="27" grpId="0"/>
      <p:bldP spid="34" grpId="0"/>
      <p:bldP spid="13" grpId="0" animBg="1"/>
      <p:bldP spid="30" grpId="0"/>
      <p:bldP spid="35" grpId="0"/>
      <p:bldP spid="10" grpId="0" animBg="1"/>
      <p:bldP spid="29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197" y="902855"/>
            <a:ext cx="5181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919063"/>
            <a:ext cx="3429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认清我们的敌人：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是内心的错误思想，不是不理想的环境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7" y="902854"/>
            <a:ext cx="518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哥城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外面要进来的错误思想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内心已经有的、想放弃却无法放弃的错误思想（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让我们难受的</a:t>
            </a: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内心已经有的、可以放弃却不想放弃的错误思想（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让肉体感觉好的</a:t>
            </a:r>
            <a:r>
              <a:rPr lang="zh-CN" altLang="en-US" sz="2400" b="1" dirty="0" smtClea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515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认清及治死地上的肢体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撒但的谎言：</a:t>
            </a:r>
            <a:endParaRPr lang="en-US" altLang="zh-CN" sz="2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你没有，你不行</a:t>
            </a:r>
            <a:endParaRPr lang="en-US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Freeform 18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24" name="Freeform 23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000" b="1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肉体</a:t>
                </a:r>
                <a:endParaRPr lang="en-US" sz="3000" b="1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（学业、成就）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rot="21294553">
            <a:off x="7554920" y="303712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（男女关系）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Freeform 35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缺乏</a:t>
            </a:r>
            <a:r>
              <a:rPr lang="en-US" altLang="zh-CN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en-US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解决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方法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（钱财）</a:t>
            </a:r>
            <a:endParaRPr lang="en-US" sz="16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altLang="zh-CN" sz="26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依靠</a:t>
            </a:r>
            <a:endParaRPr lang="en-US" sz="26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4449</TotalTime>
  <Words>1171</Words>
  <Application>Microsoft Office PowerPoint</Application>
  <PresentationFormat>On-screen Show (16:10)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微软雅黑</vt:lpstr>
      <vt:lpstr>Arial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385</cp:revision>
  <dcterms:created xsi:type="dcterms:W3CDTF">2011-09-04T18:01:24Z</dcterms:created>
  <dcterms:modified xsi:type="dcterms:W3CDTF">2017-11-26T16:16:04Z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