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sldIdLst>
    <p:sldId id="358" r:id="rId5"/>
    <p:sldId id="458" r:id="rId6"/>
    <p:sldId id="464" r:id="rId7"/>
    <p:sldId id="463" r:id="rId8"/>
    <p:sldId id="462" r:id="rId9"/>
    <p:sldId id="461" r:id="rId10"/>
    <p:sldId id="456" r:id="rId11"/>
    <p:sldId id="450" r:id="rId12"/>
    <p:sldId id="451" r:id="rId13"/>
    <p:sldId id="452" r:id="rId14"/>
    <p:sldId id="453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 varScale="1">
        <p:scale>
          <a:sx n="101" d="100"/>
          <a:sy n="101" d="100"/>
        </p:scale>
        <p:origin x="688" y="8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104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07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49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32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55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61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02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951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322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4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9506" y="1104900"/>
            <a:ext cx="6955750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8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得那山地为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业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sz="8800" b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624840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书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4:1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国民尽都过了约但河，耶和华就对约书亚说：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4:2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你从民中要拣选十二个人，每支派一人，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4:3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吩咐他们说：你们从这里，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从约但河中、祭司脚站定的地方，取十二块石头带过去，放在你们今夜要住宿的地方。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4:4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于是，约书亚将他从以色列人中所预备的那十二个人，每支派一人，都召了来。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4:5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对他们说：你们下约但河中，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过到耶和华你们　神的约柜前头，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按着以色列人十二支派的数目，每人取一块石头扛在肩上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4:6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这些石头在你们中间可以作为證据。日后，你们的子孙问你们说：这些石头是甚么意思？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4:7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你们就对他们说：这是因为约但河的水在耶和华的约柜前断绝；约柜过约但河的时候，约但河的水就断绝了。这些石头要作以色列人永远的纪念。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4:8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以色列人就照约书亚所吩咐的，按着以色列人支派的数目，从约但河中取了十二块石头，都遵耶和华所吩咐约书亚的行了。他们把石头带过去，到他们所住宿的地方，就放在那里。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第二次进应许之地的经历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28700"/>
            <a:ext cx="2236824" cy="28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75424" y="3899118"/>
            <a:ext cx="2868576" cy="181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路 </a:t>
            </a:r>
            <a:r>
              <a:rPr lang="en-US" altLang="zh-CN" sz="1600" b="1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9:23-24 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耶</a:t>
            </a:r>
            <a:r>
              <a:rPr lang="zh-CN" altLang="en-US" sz="16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稣又对众人说：若有人要跟从我，就当捨己，天天背起他的十字架来跟从我。 因为，凡要救自己生命（生命：或作灵魂；下同）的，必丧掉生命；凡为我丧掉生命的，必救了生命。 </a:t>
            </a:r>
            <a:endParaRPr lang="en-US" altLang="zh-CN" sz="1600" b="1" dirty="0">
              <a:solidFill>
                <a:schemeClr val="bg1"/>
              </a:solidFill>
              <a:effectLst/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46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62484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书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4:9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约书亚另把十二块石头立在约但河中，在抬约柜的祭司脚站立的地方；直到今日，那石头还在那里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4:10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抬约柜的祭司站在约但河中，等到耶和华晓谕约书亚吩咐百姓的事办完了，是照摩西所吩咐约书亚的一切话。于是百姓急速过去了。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4:11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众百姓尽都过了河，耶和华的约柜和祭司就在百姓面前过去。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4:12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流便人、迦得人、玛拿西半支派的人都照摩西所吩咐他们的，带着兵器在以色列人前头过去。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4:13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约有四万人都准备打仗，在耶和华面前过去，到耶利哥的平原，等候上阵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4:14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当那日，耶和华使约书亚在以色列众人眼前尊大。在他平生的日子，百姓敬畏他，象从前敬畏摩西一样。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4:15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耶和华晓谕约书亚说：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4:16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你吩咐抬法柜的祭司从约但河里上来。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4:17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约书亚就吩咐祭司说：你们从约但河里上来。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4:18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抬耶和华约柜的祭司从约但河里上来，脚掌刚落旱地，约但河的水就流到原处，仍旧涨过两岸。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第二次进应许之地的经历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28700"/>
            <a:ext cx="2236824" cy="28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迦南美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28700"/>
            <a:ext cx="785706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6515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迦南美地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0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22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约书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亚记里几个重要的预表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894695"/>
            <a:ext cx="6019800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prstMaterial="softEdge"/>
          </a:bodyPr>
          <a:lstStyle/>
          <a:p>
            <a:pPr>
              <a:spcAft>
                <a:spcPts val="1200"/>
              </a:spcAft>
            </a:pP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约 </a:t>
            </a:r>
            <a:r>
              <a:rPr lang="en-US" altLang="zh-CN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1:17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律法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本是藉着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摩西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传的；恩典和真理都是由耶稣基督来的</a:t>
            </a:r>
            <a:r>
              <a:rPr lang="zh-CN" altLang="en-US" sz="2000" b="1" dirty="0" smtClean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。</a:t>
            </a:r>
            <a:endParaRPr lang="en-US" altLang="zh-CN" sz="2000" b="1" dirty="0" smtClean="0">
              <a:effectLst>
                <a:glow rad="127000">
                  <a:schemeClr val="bg1"/>
                </a:glow>
              </a:effectLst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000" b="1" dirty="0" smtClean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罗 </a:t>
            </a:r>
            <a:r>
              <a:rPr lang="en-US" altLang="zh-CN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10:5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摩西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写着说：人若行那出于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律法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的义，就必因此活着</a:t>
            </a:r>
            <a:r>
              <a:rPr lang="zh-CN" altLang="en-US" sz="2000" b="1" dirty="0" smtClean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。</a:t>
            </a:r>
            <a:endParaRPr lang="en-US" altLang="zh-CN" sz="2000" b="1" dirty="0" smtClean="0">
              <a:effectLst>
                <a:glow rad="127000">
                  <a:schemeClr val="bg1"/>
                </a:glow>
              </a:effectLst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罗 </a:t>
            </a:r>
            <a:r>
              <a:rPr lang="en-US" altLang="zh-CN" sz="2000" b="1" dirty="0" smtClean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10:5-11 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摩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西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写着说：人若行那出于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律法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的义，就必因此活着。 唯有出于信心的义如此说：你不要心里说：谁要升到天上去呢？就是要领下基督来； 谁要下到阴间去呢？就是要领基督从死里上来。 他到底怎么说呢？他说：这道离你不远，正在你口里，在你心里。就是我们所传信主的道。 你若口里认耶稣为主，心里信神叫他从死里复活，就必得救。 因为人心里相信，就可以称义；口里承认，就可以得救。 经上说：凡信他的人必不至于羞愧。 </a:t>
            </a:r>
          </a:p>
        </p:txBody>
      </p:sp>
      <p:pic>
        <p:nvPicPr>
          <p:cNvPr id="16" name="Picture 4" descr="Image result for moses bi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2100"/>
            <a:ext cx="24208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22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约书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亚记里几个重要的预表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1676043"/>
            <a:ext cx="6019800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prstMaterial="softEdge"/>
          </a:bodyPr>
          <a:lstStyle/>
          <a:p>
            <a:pPr>
              <a:spcAft>
                <a:spcPts val="1200"/>
              </a:spcAft>
            </a:pP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来 </a:t>
            </a:r>
            <a:r>
              <a:rPr lang="en-US" altLang="zh-CN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4:8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若是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约书亚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已叫他们享了安息，后来神就不再题别的日子了。 </a:t>
            </a:r>
          </a:p>
          <a:p>
            <a:pPr>
              <a:spcAft>
                <a:spcPts val="1200"/>
              </a:spcAft>
            </a:pPr>
            <a:r>
              <a:rPr lang="zh-CN" altLang="en-US" sz="2000" b="1" dirty="0" smtClean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来 </a:t>
            </a:r>
            <a:r>
              <a:rPr lang="en-US" altLang="zh-CN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4:1-3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我们既蒙留下，有进入他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安息的应许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，就当畏惧，免得我们中间或有人似乎是赶不上了。 因为有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福音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传给我们，象传给他们一样；只是所听见的道与他们无益，因为他们没有信心与所听见的道调和。 但我们已经相信的人得以进入那安息。。。</a:t>
            </a:r>
          </a:p>
        </p:txBody>
      </p:sp>
      <p:pic>
        <p:nvPicPr>
          <p:cNvPr id="13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3500"/>
            <a:ext cx="25232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22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约书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亚记里几个重要的预表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876300"/>
            <a:ext cx="6019800" cy="51706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prstMaterial="softEdge"/>
          </a:bodyPr>
          <a:lstStyle/>
          <a:p>
            <a:pPr>
              <a:spcAft>
                <a:spcPts val="1200"/>
              </a:spcAft>
            </a:pP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书 </a:t>
            </a:r>
            <a:r>
              <a:rPr lang="en-US" altLang="zh-CN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3:10-13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约书亚说：看哪，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普天下主的约柜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必在你们前头过去，到约但河里，因此你们就知道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在你们中间有永生　神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；并且他必在你们面前赶出迦南人、赫人、希未人、比利洗人、革迦撒人、亚摩利人、耶布斯人。 </a:t>
            </a:r>
            <a:r>
              <a:rPr lang="zh-CN" altLang="en-US" sz="2000" b="1" dirty="0" smtClean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你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们现在要从以色列支派中拣选十二个人，每支派一人， 等到抬普天下主耶和华约柜的祭司把脚站在约但河水里，约但河的水，就是从上往下流的水，必然断绝，立起成垒。 </a:t>
            </a:r>
            <a:endParaRPr lang="en-US" altLang="zh-CN" sz="2000" b="1" dirty="0" smtClean="0">
              <a:effectLst>
                <a:glow rad="127000">
                  <a:schemeClr val="bg1"/>
                </a:glow>
              </a:effectLst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CN" altLang="en-US" sz="2000" b="1" dirty="0" smtClean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民 </a:t>
            </a:r>
            <a:r>
              <a:rPr lang="en-US" altLang="zh-CN" sz="2000" b="1" dirty="0" smtClean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10:33-36 </a:t>
            </a:r>
            <a:r>
              <a:rPr lang="zh-CN" altLang="en-US" sz="2000" b="1" dirty="0" smtClean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以色人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离开耶和华的山，往前行了叁天的路程；耶和华的约柜在前头行了叁天的路程，为他们寻找安歇的地方。 他们拔营往前行，日间有耶和华的云彩在他们以上。 约柜往前行的时候，摩西就说：耶和华阿，求你兴起！愿你的仇敌四散！愿恨你的人从你面前逃跑！ 约柜停住的时候，他就说：耶和华阿，求你回到以色列的千万人中</a:t>
            </a:r>
            <a:r>
              <a:rPr lang="zh-CN" altLang="en-US" sz="2000" b="1" dirty="0" smtClean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！</a:t>
            </a:r>
            <a:endParaRPr lang="en-US" altLang="zh-CN" sz="2000" b="1" dirty="0" smtClean="0">
              <a:effectLst>
                <a:glow rad="127000">
                  <a:schemeClr val="bg1"/>
                </a:glow>
              </a:effectLst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CN" altLang="en-US" sz="2000" b="1" dirty="0" smtClean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endParaRPr lang="en-US" sz="2000" b="1" dirty="0">
              <a:effectLst>
                <a:glow rad="127000">
                  <a:schemeClr val="bg1"/>
                </a:glow>
              </a:effectLst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11" name="Picture 2" descr="http://www.fuyinchina.com/pics/06/24/b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62100"/>
            <a:ext cx="2438401" cy="325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06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22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约书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亚记里几个重要的预表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1283375"/>
            <a:ext cx="601980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prstMaterial="softEdge"/>
          </a:bodyPr>
          <a:lstStyle/>
          <a:p>
            <a:pPr>
              <a:spcAft>
                <a:spcPts val="1200"/>
              </a:spcAft>
            </a:pP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书 </a:t>
            </a:r>
            <a:r>
              <a:rPr lang="en-US" altLang="zh-CN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5:13-15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约书亚靠近耶利哥的时候，举目观看，不料，有一个人手里有拔出来的刀，对面站立。约书亚到他那里，问他说：你是帮助我们呢，是帮助我们敌人呢？ 他回答说：不是的，我来是要作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耶和华军队的元帅</a:t>
            </a:r>
            <a:r>
              <a:rPr lang="zh-CN" altLang="en-US" sz="2000" b="1" dirty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。约书亚就俯伏在地下拜，说：我主有甚么话吩咐仆人。 耶和华军队的元帅对约书亚说：把你脚上的鞋脱下来，因为你所站的地方是圣的。约书亚就照着行了</a:t>
            </a:r>
            <a:r>
              <a:rPr lang="zh-CN" altLang="en-US" sz="2000" b="1" dirty="0" smtClean="0">
                <a:effectLst>
                  <a:glow rad="127000">
                    <a:schemeClr val="bg1"/>
                  </a:glo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。</a:t>
            </a:r>
            <a:endParaRPr lang="en-US" altLang="zh-CN" sz="2000" b="1" dirty="0" smtClean="0">
              <a:effectLst>
                <a:glow rad="127000">
                  <a:schemeClr val="bg1"/>
                </a:glow>
              </a:effectLst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6" name="Picture 10" descr="http://www.fuyinchina.com/pics/06/24/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57300"/>
            <a:ext cx="2438400" cy="325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1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6221465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书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耶和华的仆人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摩西死了以后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，耶和华晓谕摩西的帮手，嫩的儿子约书亚，说：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我的仆人摩西死了。现在你要起来，和众百姓过这约但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河（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river of judgment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），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往我所要赐给以色列人的地去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1:3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凡你们脚掌所踏之地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，我都照着我所应许摩西的话赐给你们了。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1:4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从旷野和这利巴嫩，直到伯拉大河，赫人的全地，又到大海日落之处，都要作你们的境界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1:5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平生的日子，必无一人能在你面前站立得住。我怎样与摩西同在，也必照样与你同在；我必不撇下你，也不丢弃你。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1:6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你当刚强壮胆！因为你必使这百姓承受那地为业，就是我向他们列祖起誓应许赐给他们的地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1:7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只要刚强，大大壮胆，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谨守遵行我仆人摩西所吩咐你的一切律法，不可偏离左右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，使你无论往那里去，都可以顺利。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1:8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这律法书不可离开你的口，总要昼夜思想，好使你谨守遵行这书上所写的一切话。如此，你的道路就可以亨通，凡事顺利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第二次进应许之地的经历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28700"/>
            <a:ext cx="2236824" cy="28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62484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书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3:1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约书亚清早起来，和以色列众人都离开什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亭（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thorns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），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来到约但河，就住在那里，等候过河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3:2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过了叁天，官长走遍营中，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3:3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吩咐百姓说：你们看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见耶和华你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们　神的约柜，又见祭司利未人抬着，就要离开所住的地方，跟着约柜去。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3:4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只是你们和约柜相离要量二千肘，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不可与约柜相近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，使你们知道所当走的路，因为这条路你们向来没有走过。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3:5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约书亚吩咐百姓说：你们要自洁，因为明天耶和华必在你们中间行奇事。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3:6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约书亚又吩咐祭司说：你们抬起约柜，在百姓前头过去。于是他们抬起约柜，在百姓前头走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3:7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耶和华对约书亚说：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从今日起，我必使你在以色列众人眼前尊大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，使他们知道我怎样与摩西同在，也必照样与你同在。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3:8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你要吩咐抬约柜的祭司说：你们到了约但河的水边上，就要在约但河水里站住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3:9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约书亚对以色列人说：你们近前来，听耶和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华你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们　神的话。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第二次进应许之地的经历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28700"/>
            <a:ext cx="2236824" cy="28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8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62484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书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3:10-11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约书亚说：看哪，普天下主的约柜必在你们前头过去，到约但河里，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因此你们就知道在你们中间有永生　神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；并且他必在你们面前赶出迦南人、赫人、希未人、比利洗人、革迦撒人、亚摩利人、耶布斯人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3:12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你们现在要从以色列支派中拣选十二个人，每支派一人，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3:13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等到抬普天下主耶和华约柜的祭司把脚站在约但河水里，约但河的水，就是从上往下流的水，必然断绝，立起成垒。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3:14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百姓离开帐棚要过约但河的时候，抬约柜的祭司乃在百姓的前头。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3:15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他们到了约但河，脚一入水（原来约但河水在收割的日子涨过两岸），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3:16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那从上往下流的水便在极远之地、撒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拉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但（</a:t>
            </a:r>
            <a:r>
              <a:rPr lang="en-US" altLang="zh-CN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tribulation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旁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的亚当城那里停住，立起成垒；那往亚拉巴的海，就是盐海，下流的水全然断绝。于是百姓在耶利哥的对面过去了。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3:17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抬耶和华约柜的祭司在约但河中的乾地上站定，以色列众人都从乾地上过去，直到国民尽都过了约但河。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第二次进应许之地的经历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28700"/>
            <a:ext cx="2236824" cy="28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89724" y="902855"/>
            <a:ext cx="2563776" cy="369331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路 </a:t>
            </a:r>
            <a:r>
              <a:rPr lang="en-US" altLang="zh-CN" b="1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5:36-38 </a:t>
            </a:r>
            <a:r>
              <a:rPr lang="zh-CN" altLang="en-US" b="1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耶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稣又设一个比喻，对他们说：没有人把新衣服撕下一块来补在旧衣服上；若是这样，就把新的撕破了，并且所撕下来的那块新的和旧的也不相称。 也没有人把新酒装在旧皮袋里；若是这样，新酒必将皮袋裂开，酒便漏出来，皮袋也就坏了。 但新酒必须装在新皮袋里。 </a:t>
            </a:r>
            <a:endParaRPr lang="en-US" altLang="zh-CN" b="1" dirty="0">
              <a:solidFill>
                <a:schemeClr val="bg1"/>
              </a:solidFill>
              <a:effectLst/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35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4281</TotalTime>
  <Words>1890</Words>
  <Application>Microsoft Office PowerPoint</Application>
  <PresentationFormat>On-screen Show (16:10)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Microsoft YaHei</vt:lpstr>
      <vt:lpstr>Microsoft YaHei</vt:lpstr>
      <vt:lpstr>Microsoft YaHei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360</cp:revision>
  <dcterms:created xsi:type="dcterms:W3CDTF">2011-09-04T18:01:24Z</dcterms:created>
  <dcterms:modified xsi:type="dcterms:W3CDTF">2017-11-06T14:12:06Z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