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358" r:id="rId5"/>
    <p:sldId id="393" r:id="rId6"/>
    <p:sldId id="418" r:id="rId7"/>
    <p:sldId id="417" r:id="rId8"/>
    <p:sldId id="422" r:id="rId9"/>
    <p:sldId id="428" r:id="rId10"/>
    <p:sldId id="407" r:id="rId11"/>
    <p:sldId id="430" r:id="rId12"/>
    <p:sldId id="426" r:id="rId13"/>
    <p:sldId id="425" r:id="rId14"/>
    <p:sldId id="409" r:id="rId15"/>
    <p:sldId id="432" r:id="rId16"/>
    <p:sldId id="434" r:id="rId17"/>
    <p:sldId id="427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101" d="100"/>
          <a:sy n="101" d="100"/>
        </p:scale>
        <p:origin x="216" y="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9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68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2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6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7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7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93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56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3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94546"/>
            <a:ext cx="441960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叫人活着的乃是灵，肉体是无益的。我对你们所说的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就是灵，就是生命。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6:16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此外，又拿着信德当作藤牌，可以灭尽那恶者一切的火箭；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并戴上救恩的头盔，拿着圣灵的宝剑，就是神的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论到那些已经蒙了光照、尝过天恩的滋味、又于圣灵有分，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并尝过神善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的滋味、觉悟来世权能的人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67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305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94546"/>
            <a:ext cx="441960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10:8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他到底怎么说呢？他说：这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离你不远，正在你口里，在你心里。就是我们所传信主的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10:9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你若口里认耶稣为主，心里信神叫他从死里复活，就必得救。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因为人心里相信，就可以称义；口里承认，就可以得救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可见信道是从听道来的，听道是从基督的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来的。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67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305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94546"/>
            <a:ext cx="4419600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5:44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你们互相受荣耀，却不求从独一之神来的荣耀，怎能信我呢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？。。。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5:46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你们如果信摩西，也必信我，因为他书上有指着我写的话。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你们若不信他的书，怎能信我的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呢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出于神的，必听神的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；你们不听，因为你们不是出于神。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67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305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94546"/>
            <a:ext cx="4419600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5:26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要用水藉着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把教会洗净，成为圣洁，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你们若常在我里面，我的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也常在你们里面，凡你们所愿意的，祈求，就给你们成就。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67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305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009310"/>
            <a:ext cx="5638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愿意放弃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天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价值观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人生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观、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世界观</a:t>
            </a:r>
            <a:r>
              <a:rPr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（太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15:8 </a:t>
            </a:r>
            <a:r>
              <a:rPr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这百姓用嘴唇尊敬我，心却远离我；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15:9 </a:t>
            </a:r>
            <a:r>
              <a:rPr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他们将人的吩咐当作道理教导人，所以拜我也是枉然。可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7:13 </a:t>
            </a:r>
            <a:r>
              <a:rPr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这就是你们承接遗传，废了神的道</a:t>
            </a:r>
            <a:r>
              <a:rPr lang="zh-CN" altLang="en-US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KJV: Making the word </a:t>
            </a:r>
            <a:r>
              <a:rPr lang="zh-CN" altLang="en-US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logos</a:t>
            </a:r>
            <a:r>
              <a:rPr lang="zh-CN" altLang="en-US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 God of none effect 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through your tradition</a:t>
            </a:r>
            <a:r>
              <a:rPr lang="zh-CN" altLang="en-US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体验到神和祂话语的宝贵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渐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渐学习看重神过于一切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经历马太福音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33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（你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们要先求他的国和他的义，这些东西都要加给你们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了）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51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备我们的心来领受神的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21" y="1104900"/>
            <a:ext cx="3316339" cy="40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r>
              <a:rPr lang="zh-CN" altLang="en-US" sz="5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altLang="zh-CN" sz="5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不顺服神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第一次进迦南地失败的原因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</a:t>
            </a:r>
            <a:r>
              <a:rPr lang="zh-CN" alt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Amorite: bitter</a:t>
            </a:r>
            <a:r>
              <a:rPr lang="en-US" altLang="zh-CN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; a rebel; a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babbler 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Hitchcock's Bible Names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069181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信任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(TRUST)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Definition by Merriam-Webster Dictionary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ssured reliance on the character, ability, strength, or truth of someone or something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对某人（或某物）的品格、能力、或真实性有把握而产生的依靠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2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什么叫相信神或相信神的话？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71800" y="4280959"/>
            <a:ext cx="2842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对神所做的不理解</a:t>
            </a:r>
            <a:endParaRPr lang="zh-CN" altLang="en-US" sz="40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80959"/>
            <a:ext cx="2850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律</a:t>
            </a:r>
            <a:r>
              <a:rPr lang="zh-CN" altLang="en-US" sz="40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法下对神的经历</a:t>
            </a:r>
            <a:endParaRPr lang="zh-CN" altLang="en-US" sz="40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3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5253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信心（</a:t>
            </a: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faith, </a:t>
            </a:r>
            <a:r>
              <a:rPr kumimoji="0" lang="en-US" altLang="zh-CN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pistis</a:t>
            </a: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)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Persuasion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被说服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Conviction (of religious truth)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笃定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Reliance upon Christ for salvation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在救恩方面对基督的全然依靠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Constancy in such profession      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恒定于上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述信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仰宣称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The system of Gospel truth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福音真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理体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002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什么叫相信神或相信神的话？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1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头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脑和内心的相信有什么不同？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他到底怎么说呢？他说：这道离你不远，正在你口里，在你心里。就是我们所传信主的道。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你若口里认耶稣为主，心里信神叫他从死里复活，就必得救。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因为人心里相信，就可以称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义（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for with the heart a person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believes,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resulting in righteousness,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口里承认，就可以得救。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经上说：凡信他的人必不至于羞愧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你要保守你心，胜过保守一切（或译：你要切切保守你心），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因为一生的果效是由心发出。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箴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因为他心怎样思量，他为人就是怎样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72" y="1053678"/>
            <a:ext cx="2312259" cy="20893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045" t="20165" r="4529" b="6983"/>
          <a:stretch/>
        </p:blipFill>
        <p:spPr>
          <a:xfrm>
            <a:off x="5922698" y="3314700"/>
            <a:ext cx="2905805" cy="21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902855"/>
            <a:ext cx="57912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在他们身上，正应了以赛亚的预言，说：你们听是要听见，却不明白；看是要看见，却不晓得；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因为这百姓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油蒙了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HEART OF THIS PEOPLE HAS BECOME DULL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耳朵发沉，眼睛闭着，恐怕眼睛看见，耳朵听见，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心里明白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，回转过来，我就医治他们。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72" y="1053678"/>
            <a:ext cx="2312259" cy="20893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045" t="20165" r="4529" b="6983"/>
          <a:stretch/>
        </p:blipFill>
        <p:spPr>
          <a:xfrm>
            <a:off x="5922698" y="3314700"/>
            <a:ext cx="2905805" cy="2167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头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脑和内心的相信有什么不同？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5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</a:t>
            </a:r>
            <a:r>
              <a:rPr lang="en-US" sz="2200" b="1" dirty="0" smtClean="0">
                <a:solidFill>
                  <a:schemeClr val="bg1"/>
                </a:solidFill>
              </a:rPr>
              <a:t>67 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</a:t>
            </a:r>
            <a:r>
              <a:rPr lang="en-US" sz="2200" b="1" dirty="0" smtClean="0">
                <a:solidFill>
                  <a:schemeClr val="bg1"/>
                </a:solidFill>
              </a:rPr>
              <a:t>305 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194546"/>
            <a:ext cx="44196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神既在古时藉着众先知多次多方的晓谕列祖，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就在这末世藉着他儿子晓谕我们；又早已立他为承受万有的，也曾藉着他创造诸世界。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他是神荣耀所发的光辉，是神本体的真象，常用他权能的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命令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托住万有。他洗净了人的罪，就坐在高天至大者的右边。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4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万物是藉着他造的；凡被造的，没有一样不是藉着他造的。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94546"/>
            <a:ext cx="44196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4:4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耶稣却回答说：经上记着说：人活着，不是单靠食物，乃是靠神口里所出的一切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因为，出于神的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，没有一句不带能力的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</a:t>
            </a:r>
            <a:r>
              <a:rPr lang="en-US" sz="2200" b="1" dirty="0" smtClean="0">
                <a:solidFill>
                  <a:schemeClr val="bg1"/>
                </a:solidFill>
              </a:rPr>
              <a:t>67 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</a:t>
            </a:r>
            <a:r>
              <a:rPr lang="en-US" sz="2200" b="1" dirty="0" smtClean="0">
                <a:solidFill>
                  <a:schemeClr val="bg1"/>
                </a:solidFill>
              </a:rPr>
              <a:t>305 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8" y="3415486"/>
            <a:ext cx="4419602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与神同在，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太初与神同在。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耶稣对信他的犹太人说：你们若常常遵守我的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，就真是我的门徒；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endParaRPr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94546"/>
            <a:ext cx="441960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3:34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神所差来的就说神的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，因为神赐圣灵给他是没有限量的。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14:10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，不是凭着自己说的，乃是住在我里面的父做他自己的事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我实实在在的告诉你们，我所做的事，信我的人也要做，并且要做比这更大的事，因为我往父那里去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937355"/>
            <a:ext cx="4419600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G4487 </a:t>
            </a:r>
            <a:r>
              <a:rPr lang="en-US" sz="2200" b="1" dirty="0" err="1">
                <a:solidFill>
                  <a:schemeClr val="bg1"/>
                </a:solidFill>
              </a:rPr>
              <a:t>rhema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rhay</a:t>
            </a:r>
            <a:r>
              <a:rPr lang="en-US" sz="2200" b="1" dirty="0">
                <a:solidFill>
                  <a:schemeClr val="bg1"/>
                </a:solidFill>
              </a:rPr>
              <a:t>'-</a:t>
            </a:r>
            <a:r>
              <a:rPr lang="en-US" sz="2200" b="1" dirty="0" err="1">
                <a:solidFill>
                  <a:schemeClr val="bg1"/>
                </a:solidFill>
              </a:rPr>
              <a:t>mah</a:t>
            </a:r>
            <a:r>
              <a:rPr lang="en-US" sz="2200" b="1" dirty="0">
                <a:solidFill>
                  <a:schemeClr val="bg1"/>
                </a:solidFill>
              </a:rPr>
              <a:t>) 67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an utterance (individually, collectively or specially)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matter or topic</a:t>
            </a:r>
          </a:p>
          <a:p>
            <a:r>
              <a:rPr lang="en-US" dirty="0">
                <a:solidFill>
                  <a:schemeClr val="bg1"/>
                </a:solidFill>
              </a:rPr>
              <a:t>3. (especially) of narration, command or dispute</a:t>
            </a:r>
          </a:p>
          <a:p>
            <a:r>
              <a:rPr lang="en-US" dirty="0">
                <a:solidFill>
                  <a:schemeClr val="bg1"/>
                </a:solidFill>
              </a:rPr>
              <a:t>4. (with a negative) naught whatever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937356"/>
            <a:ext cx="44196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G3056 logos (log'-</a:t>
            </a:r>
            <a:r>
              <a:rPr lang="en-US" sz="2200" b="1" dirty="0" err="1">
                <a:solidFill>
                  <a:schemeClr val="bg1"/>
                </a:solidFill>
              </a:rPr>
              <a:t>os</a:t>
            </a:r>
            <a:r>
              <a:rPr lang="en-US" sz="2200" b="1" dirty="0">
                <a:solidFill>
                  <a:schemeClr val="bg1"/>
                </a:solidFill>
              </a:rPr>
              <a:t>) 305 </a:t>
            </a:r>
            <a:r>
              <a:rPr lang="en-US" sz="2200" b="1" dirty="0" smtClean="0">
                <a:solidFill>
                  <a:schemeClr val="bg1"/>
                </a:solidFill>
              </a:rPr>
              <a:t>times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something said (including the thought)</a:t>
            </a:r>
          </a:p>
          <a:p>
            <a:r>
              <a:rPr lang="en-US" dirty="0">
                <a:solidFill>
                  <a:schemeClr val="bg1"/>
                </a:solidFill>
              </a:rPr>
              <a:t>2. (by implication) a topic (subject of discourse), also reasoning (the mental faculty) or motive</a:t>
            </a:r>
          </a:p>
          <a:p>
            <a:r>
              <a:rPr lang="en-US" dirty="0">
                <a:solidFill>
                  <a:schemeClr val="bg1"/>
                </a:solidFill>
              </a:rPr>
              <a:t>3. (by extension) a computation</a:t>
            </a:r>
          </a:p>
          <a:p>
            <a:r>
              <a:rPr lang="en-US" dirty="0">
                <a:solidFill>
                  <a:schemeClr val="bg1"/>
                </a:solidFill>
              </a:rPr>
              <a:t>4. (specially, with the article in John) the Divine Expression (i.e. Christ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515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何相信神的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4048</TotalTime>
  <Words>3045</Words>
  <Application>Microsoft Office PowerPoint</Application>
  <PresentationFormat>On-screen Show (16:10)</PresentationFormat>
  <Paragraphs>151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Microsoft YaHei</vt:lpstr>
      <vt:lpstr>楷体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325</cp:revision>
  <dcterms:created xsi:type="dcterms:W3CDTF">2011-09-04T18:01:24Z</dcterms:created>
  <dcterms:modified xsi:type="dcterms:W3CDTF">2017-10-15T14:05:58Z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