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8"/>
  </p:notesMasterIdLst>
  <p:sldIdLst>
    <p:sldId id="358" r:id="rId5"/>
    <p:sldId id="393" r:id="rId6"/>
    <p:sldId id="418" r:id="rId7"/>
    <p:sldId id="417" r:id="rId8"/>
    <p:sldId id="416" r:id="rId9"/>
    <p:sldId id="415" r:id="rId10"/>
    <p:sldId id="422" r:id="rId11"/>
    <p:sldId id="424" r:id="rId12"/>
    <p:sldId id="425" r:id="rId13"/>
    <p:sldId id="426" r:id="rId14"/>
    <p:sldId id="427" r:id="rId15"/>
    <p:sldId id="419" r:id="rId16"/>
    <p:sldId id="429" r:id="rId1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>
        <p:scale>
          <a:sx n="75" d="100"/>
          <a:sy n="75" d="100"/>
        </p:scale>
        <p:origin x="296" y="52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907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206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15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7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763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02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166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54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51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655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90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9506" y="1104900"/>
            <a:ext cx="6955750" cy="280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88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得那山地为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业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7281" y="65158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脑和内心的相信有什么不同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98" y="902855"/>
            <a:ext cx="579120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6:53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耶稣说：我实实在在的告诉你们，你们若不吃人子的肉，不喝人子的血，就没有生命在你们里面。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6:54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吃我肉、喝我血的人就有永生，在末日我要叫他复活。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我的肉真是可吃的，我的血真是可喝的。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6:56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吃我肉、喝我血的人常在我里面，我也常在他里面。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6:57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永活的父怎样差我来，我又因父活着；照样，吃我肉的人也要因我活着。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这就是从天上降下来的粮。吃这粮的人就永远活着，不象你们的祖宗吃过吗哪还是死了。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6:59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这些话是耶稣在迦百农会堂里教训人说的。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6:60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他的门徒中有好些人听见了，就说：这话甚难，谁能听呢？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Picture 2" descr="Image result for heart and m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0930"/>
            <a:ext cx="3162300" cy="2857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075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7281" y="65158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脑和内心的相信有什么不同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98" y="902855"/>
            <a:ext cx="57912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6:61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耶稣心里知道门徒为这话议论，就对他们说：这话是叫你们厌弃（原文是跌倒）么？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6:62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倘或你们看见人子升到他原来所在之处，怎么样呢？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6:63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叫人活着的乃是灵，肉体是无益的。我对你们所说的话就是灵，就是生命。</a:t>
            </a:r>
            <a:r>
              <a:rPr lang="en-US" altLang="zh-CN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6:64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只是你们中间有不信的人。耶稣从起头就知道谁不信他，谁要卖他。</a:t>
            </a:r>
            <a:r>
              <a:rPr lang="en-US" altLang="zh-CN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6:65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耶稣又说：所以我对你们说过，若不是蒙我父的恩赐，没有人能到我这里来。</a:t>
            </a:r>
            <a:r>
              <a:rPr lang="en-US" altLang="zh-CN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6:66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从此，他门徒中多有退去的，不再和他同行。</a:t>
            </a:r>
            <a:r>
              <a:rPr lang="en-US" altLang="zh-CN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6:67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耶稣就对那十二个门徒说：你们也要去么？</a:t>
            </a:r>
            <a:r>
              <a:rPr lang="en-US" altLang="zh-CN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6:68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西门彼得回答说：主阿，你有永生之道，我们还归从谁呢？</a:t>
            </a:r>
            <a:r>
              <a:rPr lang="en-US" altLang="zh-CN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6:69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我们已经信了，又知道你是神的圣者</a:t>
            </a:r>
            <a:r>
              <a:rPr lang="zh-CN" altLang="en-US" sz="2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2" descr="Image result for heart and m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0930"/>
            <a:ext cx="3162300" cy="2857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649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1520" y="65158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那是不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是心里相信就没有挣扎了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98" y="902855"/>
            <a:ext cx="579120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5:16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我说，你们当顺着圣灵而行，就不放纵肉体的情慾了。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5:17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因为情慾（原文是肉体）和圣灵相争，圣灵和情慾（原文是肉体）相争，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这两个是彼此相敌，使你们不能做所愿意做的。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但你们若被圣灵引导，就不在律法以下。</a:t>
            </a:r>
            <a:endParaRPr lang="en-US" altLang="zh-CN" sz="2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7:21 </a:t>
            </a:r>
            <a:r>
              <a:rPr lang="en-US" altLang="zh-CN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7:22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因为按着我里面的意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思，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我是喜欢神的律；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7:23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但我觉得肢体中另有个律和我心中的律交战，把我掳去，叫我附从那肢体中犯罪的律。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7:24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我真是苦阿！谁能救我脱离这取死的身体呢？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7:25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感谢神，靠着我们的主耶稣基督就能脱离了。这样看来，我以内心顺服神的律，我肉体却顺服罪的律了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Picture 2" descr="Image result for heart and m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0930"/>
            <a:ext cx="3162300" cy="2857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1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3481" y="65158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4000" b="1" noProof="0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何从头脑相信转为内心相信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98" y="902855"/>
            <a:ext cx="579120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认清头脑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的相信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是内心信不了时人意志力的工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作，也是肉体或天然人的工作</a:t>
            </a:r>
            <a:endParaRPr lang="en-US" altLang="zh-CN" sz="26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不要去加强头脑的信，在面对信仰时需要学习放弃</a:t>
            </a:r>
            <a:r>
              <a:rPr lang="zh-CN" altLang="en-US" sz="2600" b="1" noProof="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自我努力，包括意志力上的相信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对于习惯靠意</a:t>
            </a:r>
            <a:r>
              <a:rPr lang="zh-CN" altLang="en-US" sz="2600" b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志</a:t>
            </a:r>
            <a:r>
              <a:rPr lang="zh-CN" altLang="en-US" sz="2600" b="1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力生活的人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更是重要）</a:t>
            </a:r>
            <a:endParaRPr lang="en-US" altLang="zh-CN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600" b="1" i="0" u="none" strike="noStrike" kern="120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愿</a:t>
            </a:r>
            <a:r>
              <a:rPr kumimoji="0" lang="zh-CN" altLang="en-US" sz="2600" b="1" i="0" u="none" strike="noStrike" kern="120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意接受神任何的指正，愿意放弃肉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体里任何的</a:t>
            </a:r>
            <a:r>
              <a:rPr kumimoji="0" lang="zh-CN" altLang="en-US" sz="2600" b="1" i="0" u="none" strike="noStrike" kern="120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错误</a:t>
            </a:r>
            <a:endParaRPr kumimoji="0" lang="en-US" altLang="zh-CN" sz="2600" b="1" i="0" u="none" strike="noStrike" kern="1200" cap="none" spc="0" normalizeH="0" baseline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noProof="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给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r>
              <a:rPr lang="zh-CN" altLang="en-US" sz="2600" b="1" noProof="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机会对我们的内心说话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2" descr="Image result for heart and m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0930"/>
            <a:ext cx="3162300" cy="2857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855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952500"/>
            <a:ext cx="44196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不信</a:t>
            </a:r>
            <a:r>
              <a:rPr lang="zh-CN" altLang="en-US" sz="55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神的话</a:t>
            </a:r>
            <a:endParaRPr lang="en-US" altLang="zh-CN" sz="5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不顺服神</a:t>
            </a:r>
            <a:endParaRPr lang="en-US" altLang="zh-CN" sz="5500" b="1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 smtClean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</a:t>
            </a:r>
            <a:endParaRPr lang="en-US" altLang="zh-CN" sz="5500" b="1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98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第一次进迦南地失败的原因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2" descr="Image result for israelites scared of canaani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4"/>
          <a:stretch/>
        </p:blipFill>
        <p:spPr bwMode="auto">
          <a:xfrm>
            <a:off x="5715000" y="788284"/>
            <a:ext cx="3124200" cy="46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48400" y="1866900"/>
            <a:ext cx="2552700" cy="34778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亚摩利</a:t>
            </a:r>
            <a:r>
              <a:rPr lang="zh-CN" alt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 </a:t>
            </a: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Amorite: bitter</a:t>
            </a:r>
            <a:r>
              <a:rPr lang="en-US" altLang="zh-CN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; a rebel; a </a:t>
            </a: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babbler </a:t>
            </a:r>
            <a:r>
              <a:rPr lang="zh-CN" altLang="en-US" sz="2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0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Hitchcock's Bible Names</a:t>
            </a:r>
            <a:r>
              <a:rPr lang="zh-CN" altLang="en-US" sz="2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zh-CN" altLang="en-US" sz="20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24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92981"/>
            <a:ext cx="8458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信任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(TRUST)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Definition by Merriam-Webster Dictionary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ssured reliance on the character, ability, strength, or truth of someone or something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对某人（或某物）的品格、能力、或真实性有把握而产生的依靠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02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什么叫相信神或相信神的话？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71800" y="4280959"/>
            <a:ext cx="2842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0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对神所做的不理解</a:t>
            </a:r>
            <a:endParaRPr lang="zh-CN" altLang="en-US" sz="40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4280959"/>
            <a:ext cx="2850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律</a:t>
            </a:r>
            <a:r>
              <a:rPr lang="zh-CN" altLang="en-US" sz="40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法下对神的经历</a:t>
            </a:r>
            <a:endParaRPr lang="zh-CN" altLang="en-US" sz="40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333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952530"/>
            <a:ext cx="903620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信心（</a:t>
            </a:r>
            <a:r>
              <a:rPr kumimoji="0" lang="en-US" altLang="zh-C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faith, </a:t>
            </a:r>
            <a:r>
              <a:rPr kumimoji="0" lang="en-US" altLang="zh-CN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pistis</a:t>
            </a:r>
            <a:r>
              <a:rPr kumimoji="0" lang="en-US" altLang="zh-C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)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Persuasion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被说服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Conviction (of religious truth)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笃定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Reliance upon Christ for salvation  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在救恩方面对基督的全然依靠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Constancy in such profession        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恒定于上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述信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仰宣称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The system of Gospel truth itself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	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福音真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理体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系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002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什么叫相信神或相信神的话？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1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54102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申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1:32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你们在这事上却不信耶和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华你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们的　神。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1:33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他在路上，在你们前面行，为你们找安营的地方；夜间在火柱里，日间在云柱里，指示你们所当行的路。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1:34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耶和华听见你们这话，就发怒，起誓说：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1:35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这恶世代的人，连一个也不得见我起誓应许赐给你们列祖的美地；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1:36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唯有耶孚尼的儿子迦勒必得看见，并且我要将他所踏过的地赐给他和他的子孙，因为他专心跟从我。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1:37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耶和华为你们的缘故也向我发怒，说：你必不得进入那地。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1:38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伺候你、嫩的儿子约书亚，他必得进入那地；你要勉励他，因为他要使以色列人承受那地为业。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1:39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并且你们的妇人孩子，就是你们所说、必被掳掠的，和今日不知善恶的儿女，必进入那地。我要将那地赐给他们，他们必得为业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第一次进应许之地的经历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 descr="Image result for 云柱火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23" y="15621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2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54102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申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1:40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至于你们，要转回，从红海的路往旷野去。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那时，你们回答我说：我们得罪了耶和华，情愿照耶和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华我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们　神一切所吩咐的上去争战。于是你们各人带着兵器，争先上山地去了。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耶和华吩咐我说：你对他们说：不要上去，也不要争战；因我不在你们中间，恐怕你们被仇敌杀败了。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我就告诉了你们，你们却不听从，竟违背耶和华的命令，擅自上山地去了。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住那山地的亚摩利人就出来攻击你们，追赶你们，如蜂拥一般，在西珥杀退你们，直到何珥玛。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1:45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你们便回来，在耶和华面前哭号；耶和华却不听你们的声音，也不向你们侧耳。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1:46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于是你们在加低斯住了许多日子。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9" r="19168"/>
          <a:stretch/>
        </p:blipFill>
        <p:spPr bwMode="auto">
          <a:xfrm>
            <a:off x="5638800" y="1104900"/>
            <a:ext cx="304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第一次进应许之地的经历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6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7281" y="65158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脑和内心的相信有什么不同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98" y="902855"/>
            <a:ext cx="579120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他到底怎么说呢？他说：这道离你不远，正在你口里，在你心里。就是我们所传信主的道。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10:9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你若口里认耶稣为主，心里信神叫他从死里复活，就必得救。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10:10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因为人心里相信，就可以称</a:t>
            </a:r>
            <a:r>
              <a:rPr lang="zh-CN" altLang="en-US" sz="2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义（</a:t>
            </a:r>
            <a:r>
              <a:rPr lang="en-US" altLang="zh-CN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for with the heart a person </a:t>
            </a:r>
            <a:r>
              <a:rPr lang="en-US" altLang="zh-CN" sz="2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believes, </a:t>
            </a:r>
            <a:r>
              <a:rPr lang="en-US" altLang="zh-CN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resulting in righteousness,</a:t>
            </a:r>
            <a:r>
              <a:rPr lang="zh-CN" altLang="en-US" sz="2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口里承认，就可以得救。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10:11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经上说：凡信他的人必不至于羞愧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2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箴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4:23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你要保守你心，胜过保守一切（或译：你要切切保守你心），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因为一生的果效是由心发出。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箴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23:7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因为他心怎样思量，他为人就是怎样</a:t>
            </a:r>
            <a:r>
              <a:rPr lang="zh-CN" altLang="en-US" sz="2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" name="Picture 2" descr="Image result for heart and m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0930"/>
            <a:ext cx="3162300" cy="2857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1333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7281" y="65158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脑和内心的相信有什么不同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98" y="902855"/>
            <a:ext cx="579120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8:31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耶稣对信他的犹太人说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：你们若常常遵守我的道，就真是我的门徒；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8:32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你们必晓得真理，真理必叫你们得以自由。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8:33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他们回答说：我们是亚伯拉罕的后裔，从来没有作过谁的奴仆。你怎么说你们必得自由呢？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8:34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耶稣回答说：我实实在在的告诉你们，所有犯罪的就是罪的奴仆。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奴仆不能永远住在家里；儿子是永远住在家里。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8:36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所以天父的儿子若叫你们自由，你们就真自由了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8:37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我知道你们是亚伯拉罕的子孙，你们却想要杀我，因为你们心里容不下我的道。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我所说的是在我父那里看见的；你们所行的是在你们的父那里听见的。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Picture 2" descr="Image result for heart and m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0930"/>
            <a:ext cx="3162300" cy="2857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167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7281" y="65158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脑和内心的相信有什么不同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98" y="902855"/>
            <a:ext cx="57912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8:39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他们说：我们的父就是亚伯拉罕。耶稣说：你们若是亚伯拉罕的儿子，就必行亚伯拉罕所行的事。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8:40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我将在神那里所听见的真理告诉了你们，现在你们却想要杀我，这不是亚伯拉罕所行的事。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8:41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你们是行你们父所行的事。他们说：我们不是从淫乱生的；我们只有一位父，就是神。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8:42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耶稣说：倘若神是你们的父，你们就必爱我；因为我本是出于神，也是从神而来，并不是由着自己来，乃是他差我来。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8:43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你们为甚么不明白我的话呢？无非是因你们不能听我的道。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8:44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你们是出于你们的父魔鬼，你们父的私慾你们偏要行。他从起初是杀人的，不守真理，因他心里没有真理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。。。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Picture 2" descr="Image result for heart and m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0930"/>
            <a:ext cx="3162300" cy="2857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7353300" y="1866900"/>
            <a:ext cx="1600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雅1:22 </a:t>
            </a:r>
            <a:r>
              <a:rPr lang="en-US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只是你们要行道，不要单单听道，自己欺哄自己</a:t>
            </a:r>
            <a:r>
              <a:rPr lang="en-US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5825067" y="4325730"/>
            <a:ext cx="3413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雅1:26 </a:t>
            </a:r>
            <a:r>
              <a:rPr lang="en-US" sz="2000" b="1" dirty="0" err="1">
                <a:solidFill>
                  <a:srgbClr val="FF0000"/>
                </a:solidFill>
              </a:rPr>
              <a:t>若有人自以为虔诚，却不勒住他的舌头，反欺哄自己的心，这人的虔诚是虚的</a:t>
            </a:r>
            <a:r>
              <a:rPr lang="en-US" sz="2000" b="1" dirty="0">
                <a:solidFill>
                  <a:srgbClr val="FF00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95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4008</TotalTime>
  <Words>1887</Words>
  <Application>Microsoft Office PowerPoint</Application>
  <PresentationFormat>On-screen Show (16:10)</PresentationFormat>
  <Paragraphs>60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微软雅黑</vt:lpstr>
      <vt:lpstr>微软雅黑</vt:lpstr>
      <vt:lpstr>楷体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319</cp:revision>
  <dcterms:created xsi:type="dcterms:W3CDTF">2011-09-04T18:01:24Z</dcterms:created>
  <dcterms:modified xsi:type="dcterms:W3CDTF">2017-10-08T12:41:41Z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