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58" r:id="rId5"/>
    <p:sldId id="415" r:id="rId6"/>
    <p:sldId id="393" r:id="rId7"/>
    <p:sldId id="416" r:id="rId8"/>
    <p:sldId id="423" r:id="rId9"/>
    <p:sldId id="417" r:id="rId10"/>
    <p:sldId id="421" r:id="rId11"/>
    <p:sldId id="413" r:id="rId12"/>
    <p:sldId id="420" r:id="rId13"/>
    <p:sldId id="414" r:id="rId14"/>
    <p:sldId id="422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101" d="100"/>
          <a:sy n="101" d="100"/>
        </p:scale>
        <p:origin x="148" y="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0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3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4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84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4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7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09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7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林前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圣灵显在各人身上，是叫人得益处。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这人蒙圣灵赐他智慧的言语，那人也蒙这位圣灵赐他知识的言语，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又有一人蒙这位圣灵赐他信心，还有一人蒙这位圣灵赐他医病的恩赐，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又叫一人能行异能，又叫一人能作先知，又叫一人能辨别诸灵，又叫一人能说方言，又叫一人能繙方言。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这一切都是这位圣灵所运行、随己意分给各人的。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58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在教会学习顺服</a:t>
            </a:r>
          </a:p>
        </p:txBody>
      </p:sp>
      <p:pic>
        <p:nvPicPr>
          <p:cNvPr id="12" name="Picture 2" descr="Image result for body of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2" y="1028700"/>
            <a:ext cx="3516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467100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4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不要效法这个世界，只要心意更新而变化，叫你们察验何为神的善良、纯全、可喜悦的旨意。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我凭着所赐我的恩对你们各人说：不要看自己过于所当看的，要照着神所分给各人信心的大小，看得合乎中道。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正如我们一个身子上有好些肢体，肢体也不都是一样的用处。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我们这许多人，在基督里成为一身，互相联络作肢体，也是如此。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按我们所得的恩赐，各有不同。或说预言，就当照着信心的程度说预言。。。</a:t>
            </a:r>
            <a:endParaRPr lang="en-US" altLang="zh-CN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58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在教会学习顺服</a:t>
            </a:r>
          </a:p>
        </p:txBody>
      </p:sp>
      <p:pic>
        <p:nvPicPr>
          <p:cNvPr id="12" name="Picture 2" descr="Image result for body of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2" y="1028700"/>
            <a:ext cx="3516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467100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22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申1:2 </a:t>
            </a:r>
            <a:r>
              <a:rPr kumimoji="0" lang="en-US" sz="2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从何烈山经过西珥山到加低斯巴尼亚有十一天的路程。1:3 </a:t>
            </a:r>
            <a:r>
              <a:rPr kumimoji="0" lang="en-US" sz="22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出埃及第四十年十一月初一日，摩西照耶和华藉着他所吩咐以色列人的话都晓谕他们</a:t>
            </a: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64030" y="266700"/>
            <a:ext cx="3208170" cy="1477328"/>
            <a:chOff x="2964030" y="266700"/>
            <a:chExt cx="3208170" cy="1477328"/>
          </a:xfrm>
        </p:grpSpPr>
        <p:sp>
          <p:nvSpPr>
            <p:cNvPr id="4" name="Rectangle 3"/>
            <p:cNvSpPr/>
            <p:nvPr/>
          </p:nvSpPr>
          <p:spPr>
            <a:xfrm>
              <a:off x="3424420" y="266700"/>
              <a:ext cx="2214379" cy="14773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哪</a:t>
              </a:r>
              <a:r>
                <a:rPr kumimoji="0" lang="zh-CN" altLang="en-US" sz="3000" b="1" i="0" u="none" strike="noStrike" kern="1200" cap="none" spc="0" normalizeH="0" baseline="0" noProof="0" dirty="0" smtClean="0">
                  <a:ln w="3175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个更难？对人有什么不同要求？</a:t>
              </a:r>
              <a:endParaRPr kumimoji="0" lang="en-US" sz="30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638800" y="571500"/>
              <a:ext cx="533400" cy="3810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19495005" flipH="1">
              <a:off x="2964030" y="1257076"/>
              <a:ext cx="470570" cy="38686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191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并且你们的妇人孩子，就是你们所说、必被掳掠的，和今日不知善恶的儿女，必进入那地。我要将那地赐给他们，他们必得为业。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至于你们，要转回，从红海的路往旷野去。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那时，你们回答我说：我们得罪了耶和华，情愿照耶和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　神一切所吩咐的上去争战。于是你们各人带着兵器，争先上山地去了。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耶和华吩咐我说：你对他们说：不要上去，也不要争战；因我不在你们中间，恐怕你们被仇敌杀败了。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我就告诉了你们，你们却不听从，竟违背耶和华的命令，擅自上山地去了。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住那山地的亚摩利人就出来攻击你们，追赶你们，如蜂拥一般，在西珥杀退你们，直到何珥玛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我们为什么会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不顺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服神？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033" y="949884"/>
            <a:ext cx="3549803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约5:19 耶稣对他们说：我实实在在的告诉你们，子凭着自己不能做甚么，唯有看见父所做的，子纔能做；父所做的事，子也照样做。5:20 父爱子，将自己所做的一切事指给他看，还要将比这更大的事指给他看，叫你们希奇。5:21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父怎样叫死人起来，使他们活着，子也照样随自己的意思使人活着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152900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人有一个独立于神的自我意识</a:t>
            </a:r>
            <a:endParaRPr kumimoji="0" lang="zh-CN" altLang="en-US" sz="42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6515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信耶稣时的自由意志？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8" y="902855"/>
            <a:ext cx="8991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路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9:57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他们走路的时候，有一人对耶稣说：你无论往那里去，我要跟从你。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9:58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耶稣说：狐狸有洞，天空的飞鸟有窝，只是人子没有枕头的地方。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9:59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又对一个人说：跟从我来！那人说：主，容我先回去埋葬我的父亲。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9:60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耶稣说：任凭死人埋葬他们的死人，你只管去传扬神国的道。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9:61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又有一人说：主，我要跟从你，但容我先去辞别我家里的人。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9:62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耶稣说：手扶着犁向后看的，不配进神的国。</a:t>
            </a:r>
          </a:p>
        </p:txBody>
      </p:sp>
      <p:pic>
        <p:nvPicPr>
          <p:cNvPr id="1026" name="Picture 2" descr="Image result for jesus and disciples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0300"/>
            <a:ext cx="62674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诗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我要教导你，指示你当行的路；我要定睛在你身上劝戒你。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你不可象那无知的骡马，必用嚼环辔头勒住他；不然，就不能驯服。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恶人必多受苦楚；惟独倚靠耶和华的必有慈爱四面环绕他。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加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不要自欺，神是轻慢不得的。人种的是甚么，收的也是甚么。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顺着情慾撒种的，必从情慾收败坏；顺着圣灵撒种的，必从圣灵收永生。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682239"/>
            <a:ext cx="21198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d's la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21236"/>
          <a:stretch/>
        </p:blipFill>
        <p:spPr bwMode="auto">
          <a:xfrm>
            <a:off x="5410200" y="876300"/>
            <a:ext cx="3488256" cy="17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97027" y="2781300"/>
            <a:ext cx="251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被迫顺服因</a:t>
            </a:r>
            <a:r>
              <a:rPr kumimoji="0" lang="zh-CN" altLang="en-US" sz="4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果律</a:t>
            </a:r>
            <a:r>
              <a:rPr kumimoji="0" lang="en-US" altLang="zh-CN" sz="44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44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种与收</a:t>
            </a:r>
            <a:r>
              <a:rPr kumimoji="0" lang="en-US" altLang="zh-CN" sz="44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0" lang="zh-CN" altLang="en-US" sz="44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9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该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何补课？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教育孩子的例子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https://timgsa.baidu.com/timg?image&amp;quality=80&amp;size=b9999_10000&amp;sec=1506259928&amp;di=85074688f6151f6db3f44883e02c269a&amp;imgtype=jpg&amp;er=1&amp;src=http%3A%2F%2Fy2.ifengimg.com%2Fnews_spider%2Fdci_2012%2F02%2Fb5c27e515f66099b7e8b7952206e4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7283"/>
            <a:ext cx="4029281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06260280&amp;di=5201c4909690bda127b7f99c2389032d&amp;imgtype=jpg&amp;er=1&amp;src=http%3A%2F%2Fwww.36588.com.cn%3A8080%2FImageResourceMongo%2FUploadedFile%2Fdimension%2Fbig%2Fc30b3e02-ffd0-4073-b481-95100ce8f10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67283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19500"/>
            <a:ext cx="2743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论到麦基洗德，我们有好些话，并且难以解明，因为你们听不进去。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看你们学习的工夫，本该作师傅，谁知还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得有人将神圣言小学的开端另教导你们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，并且成了那必须吃奶，不能吃乾粮的人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5:13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凡只能吃奶的都不熟练仁义的道理，因为他是婴孩；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惟独长大成人的纔能吃乾粮；他们的心窍习练得通达，就能分辨好歹了。</a:t>
            </a:r>
            <a:endParaRPr lang="zh-CN" altLang="en-US" sz="2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58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在教会学习顺服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467100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" name="Picture 2" descr="Image result for body of chr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2" y="1028700"/>
            <a:ext cx="3516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8" y="902855"/>
            <a:ext cx="510540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你们年幼的，也要顺服年长的。就是你们众人也都要以谦卑束腰，彼此顺服；因为神阻挡骄傲的人，赐恩给谦卑的人。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所以，你们要自卑，服在神大能的手下，到了时候他必叫你们升高。</a:t>
            </a:r>
            <a:endParaRPr lang="en-US" altLang="zh-CN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endParaRPr lang="en-US" altLang="zh-CN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帖前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不要销灭圣灵的感动；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不要藐视先知的讲论。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但要凡事察验，善美的要持守，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各样的恶事要禁戒不做。</a:t>
            </a:r>
            <a:endParaRPr lang="en-US" altLang="zh-CN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58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在教会学习顺服</a:t>
            </a:r>
          </a:p>
        </p:txBody>
      </p:sp>
      <p:pic>
        <p:nvPicPr>
          <p:cNvPr id="2050" name="Picture 2" descr="Image result for body of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32" y="1028700"/>
            <a:ext cx="3516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467100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92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3848</TotalTime>
  <Words>1240</Words>
  <Application>Microsoft Office PowerPoint</Application>
  <PresentationFormat>On-screen Show (16:10)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295</cp:revision>
  <dcterms:created xsi:type="dcterms:W3CDTF">2011-09-04T18:01:24Z</dcterms:created>
  <dcterms:modified xsi:type="dcterms:W3CDTF">2017-09-24T12:28:28Z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