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8" r:id="rId5"/>
    <p:sldId id="401" r:id="rId6"/>
    <p:sldId id="393" r:id="rId7"/>
    <p:sldId id="402" r:id="rId8"/>
    <p:sldId id="394" r:id="rId9"/>
    <p:sldId id="397" r:id="rId10"/>
    <p:sldId id="400" r:id="rId11"/>
    <p:sldId id="395" r:id="rId12"/>
    <p:sldId id="404" r:id="rId13"/>
    <p:sldId id="403" r:id="rId14"/>
    <p:sldId id="399" r:id="rId15"/>
    <p:sldId id="398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101" d="100"/>
          <a:sy n="101" d="100"/>
        </p:scale>
        <p:origin x="96" y="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9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6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9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4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8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9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2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6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6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2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扫罗对大卫说：你不能去与那非利士人战斗；因为你年纪太轻，他自幼就作战士。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大卫对扫罗说：你仆人为父亲放羊，有时来了狮子，有时来了熊，从群中啣一隻羊羔去。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我就追赶它，击打它，将羊羔从它口中救出来。它起来要害我，我就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揪</a:t>
            </a:r>
            <a:endParaRPr lang="zh-CN" altLang="en-US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deter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5068"/>
            <a:ext cx="3810000" cy="21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9767" y="3365068"/>
            <a:ext cx="4134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认清当下的那步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62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着它的鬍子，将它打死。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17:36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你仆人曾打死狮子和熊，这未受割礼的非利士人向永生　神的军队骂阵，也必象狮子和熊一般。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17:37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大卫又说：耶和华救我脱离狮子和熊的爪，也必救我脱离这非利士人的手。扫罗对大卫说：你可以去罢！耶和华必与你同在。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deter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5068"/>
            <a:ext cx="3810000" cy="21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9767" y="3365068"/>
            <a:ext cx="4134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认清当下的那步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80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17:38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扫罗就把自己的战衣给大卫穿上，将铜盔给他戴上，又给他穿上铠甲。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17:39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大卫把刀跨在战衣外，试试能走不能走；因为素来没有穿惯，就对扫罗说：我穿戴这些不能走，因为素来没有穿惯。于是摘脱了。</a:t>
            </a:r>
            <a:endParaRPr lang="zh-CN" altLang="en-US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2" descr="Image result for deter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5068"/>
            <a:ext cx="3810000" cy="21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9767" y="3365068"/>
            <a:ext cx="4134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认清当下的那步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3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uxano2010.files.wordpress.com/2014/02/slid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6700"/>
            <a:ext cx="167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申1:2 </a:t>
            </a:r>
            <a:r>
              <a:rPr kumimoji="0" lang="en-US" sz="22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从何烈山经过西珥山到加低斯巴尼亚有十一天的路程。1:3 </a:t>
            </a:r>
            <a:r>
              <a:rPr kumimoji="0" lang="en-US" sz="22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出埃及第四十年十一月初一日，摩西照耶和华藉着他所吩咐以色列人的话都晓谕他们</a:t>
            </a: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65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不信神的话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顺服神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5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568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</a:t>
            </a:r>
            <a:r>
              <a:rPr lang="zh-CN" alt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Amorite: bitter</a:t>
            </a:r>
            <a:r>
              <a:rPr lang="en-US" altLang="zh-CN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; a rebel; a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babbler 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Hitchcock's Bible Names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Top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fears 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(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USA Today)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Corruption of government officials (same top fear as 2015) — 60.6%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Terrorist attacks — 41%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having enough money for the future — 39.9%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a victim of terror — 38.5%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 restrictions on firearms and ammunition — 38.5%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I love dying — 38.1%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or financial collapse — 37.5%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Identity theft — 37.1%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I love becoming seriously ill — 35.9%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Affordable Health Care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 —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35.5%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51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你最怕什么？惧怕到底是怎么回事？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8" y="902855"/>
            <a:ext cx="510540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儿女既同有血肉之体，他也照样亲自成了血肉之体，特要藉着死败坏那掌死权的，就是魔鬼，</a:t>
            </a:r>
            <a:r>
              <a:rPr lang="en-US" altLang="zh-CN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并要释放那些一生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因怕死而为奴仆的人（</a:t>
            </a:r>
            <a:r>
              <a:rPr lang="en-US" altLang="zh-CN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might free those who through fear of death were subject to slavery all their lives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3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198" y="4019344"/>
            <a:ext cx="51816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31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77909" y="2678695"/>
            <a:ext cx="5699316" cy="2155216"/>
            <a:chOff x="-361275" y="3264649"/>
            <a:chExt cx="5699316" cy="2155216"/>
          </a:xfrm>
        </p:grpSpPr>
        <p:cxnSp>
          <p:nvCxnSpPr>
            <p:cNvPr id="14" name="Curved Connector 13"/>
            <p:cNvCxnSpPr/>
            <p:nvPr/>
          </p:nvCxnSpPr>
          <p:spPr>
            <a:xfrm rot="5400000">
              <a:off x="4081720" y="3301770"/>
              <a:ext cx="1293442" cy="1219200"/>
            </a:xfrm>
            <a:prstGeom prst="curvedConnector3">
              <a:avLst/>
            </a:prstGeom>
            <a:ln w="111125">
              <a:solidFill>
                <a:srgbClr val="FF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-361275" y="4558091"/>
              <a:ext cx="531427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5000" b="1" dirty="0">
                  <a:ln w="127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“</a:t>
              </a:r>
              <a:r>
                <a:rPr lang="zh-CN" altLang="en-US" sz="50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己生命”的损失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651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你最怕什么？惧怕到底是怎么回事？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98" y="902855"/>
            <a:ext cx="510540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儿女既同有血肉之体，他也照样亲自成了血肉之体，特要藉着死败坏那掌死权的，就是魔鬼，</a:t>
            </a:r>
            <a:r>
              <a:rPr lang="en-US" altLang="zh-CN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23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并要释放那些一生</a:t>
            </a:r>
            <a:r>
              <a:rPr lang="zh-CN" altLang="en-US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因怕死而为奴仆的人（</a:t>
            </a:r>
            <a:r>
              <a:rPr lang="en-US" altLang="zh-CN" sz="2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might free those who through fear of death were subject to slavery all their lives</a:t>
            </a:r>
            <a:r>
              <a:rPr lang="zh-CN" altLang="en-US" sz="2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zh-CN" altLang="en-US" sz="23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62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12:13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众人中有一个人对耶稣说：夫子！请你吩咐我的兄长和我分开家业。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耶稣说：你这个人！谁立我作你们断事的官，给你们分家业呢？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于是对众人说：你们要谨慎自守，免去一切的贪心，因为人的生命不在乎家道丰富。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determ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5068"/>
            <a:ext cx="3810000" cy="217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8323" y="3365068"/>
            <a:ext cx="2610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认清</a:t>
            </a: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方向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5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12:22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耶稣又对门徒说：所以我告诉你们，不要为生命忧虑吃甚么，为身体忧虑穿甚么；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12:23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因为生命胜于饮食，身体胜于衣裳。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12:24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你想乌鸦，也不种也不收，又没有仓又没有库，神尚且养活他。你们比飞鸟是何等的贵重呢！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12:25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你们那一个能用思虑使寿数多加一刻</a:t>
            </a:r>
            <a:r>
              <a:rPr lang="zh-CN" altLang="en-US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呢？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12:26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这最小的事，你们尚且不能作，为甚么还忧虑其余的事呢？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12:27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你想百合花怎么长起来；他也不劳苦，也不纺线。然而我告诉你们，就是所罗门极荣华的时候，他所穿戴的，还不如这花一朵呢！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12:28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你们这小信的人哪，野地里的草今天还在，明天就丢在炉里，神还给他这样的妆饰，何况你们呢！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12:29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你们不要求吃甚么，喝甚么，也不要罣心；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12:30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这都是外邦人所</a:t>
            </a:r>
            <a:r>
              <a:rPr lang="zh-CN" altLang="en-US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</a:t>
            </a:r>
            <a:r>
              <a:rPr lang="en-US" altLang="zh-CN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(seek)</a:t>
            </a:r>
            <a:r>
              <a:rPr lang="zh-CN" altLang="en-US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。你们必须用这些东西，你们的父是知道的。</a:t>
            </a:r>
            <a:r>
              <a:rPr lang="en-US" altLang="zh-CN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12:31 </a:t>
            </a:r>
            <a:r>
              <a:rPr lang="zh-CN" altLang="en-US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你们只要求他的国，这些东西就必加给你们了。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72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提前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你要为真道打那美好的仗，持定永生。你为此被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Fight the good fight of faith; take hold of the eternal life to which you were 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called.</a:t>
            </a:r>
            <a:endParaRPr lang="zh-CN" altLang="en-US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4"/>
          <a:stretch/>
        </p:blipFill>
        <p:spPr bwMode="auto">
          <a:xfrm>
            <a:off x="2705100" y="2857313"/>
            <a:ext cx="2057400" cy="26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6200" y="3009900"/>
            <a:ext cx="28789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认清争</a:t>
            </a:r>
            <a:r>
              <a:rPr lang="zh-CN" altLang="en-US" sz="44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战的性质和争夺点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3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5158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b="1" noProof="0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不怕“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己生命</a:t>
            </a: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”的损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提前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6:12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你要为真道打那美好的仗，持定永生。你为此被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Fight the good fight of faith; take hold of the eternal life to which you were 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called.</a:t>
            </a:r>
            <a:endParaRPr lang="zh-CN" altLang="en-US" sz="2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3009900"/>
            <a:ext cx="28789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认清争战的性质和争夺点</a:t>
            </a:r>
            <a:endParaRPr lang="zh-CN" altLang="en-US" sz="44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045" t="20165" r="4529" b="6983"/>
          <a:stretch/>
        </p:blipFill>
        <p:spPr>
          <a:xfrm>
            <a:off x="2548146" y="3053595"/>
            <a:ext cx="2633454" cy="19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3848</TotalTime>
  <Words>1570</Words>
  <Application>Microsoft Office PowerPoint</Application>
  <PresentationFormat>On-screen Show (16:10)</PresentationFormat>
  <Paragraphs>185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YaHei</vt:lpstr>
      <vt:lpstr>Microsoft YaHei</vt:lpstr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297</cp:revision>
  <dcterms:created xsi:type="dcterms:W3CDTF">2011-09-04T18:01:24Z</dcterms:created>
  <dcterms:modified xsi:type="dcterms:W3CDTF">2017-08-27T14:54:40Z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