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7"/>
  </p:notesMasterIdLst>
  <p:sldIdLst>
    <p:sldId id="358" r:id="rId5"/>
    <p:sldId id="396" r:id="rId6"/>
    <p:sldId id="389" r:id="rId7"/>
    <p:sldId id="395" r:id="rId8"/>
    <p:sldId id="391" r:id="rId9"/>
    <p:sldId id="390" r:id="rId10"/>
    <p:sldId id="392" r:id="rId11"/>
    <p:sldId id="393" r:id="rId12"/>
    <p:sldId id="402" r:id="rId13"/>
    <p:sldId id="394" r:id="rId14"/>
    <p:sldId id="400" r:id="rId15"/>
    <p:sldId id="403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94" d="100"/>
          <a:sy n="94" d="100"/>
        </p:scale>
        <p:origin x="882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29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89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847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1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30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66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65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13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7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7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7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198" y="902855"/>
            <a:ext cx="51054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儿女既同有血肉之体，他也照样亲自成了血肉之体，特要藉着死败坏那掌死权的，就是魔鬼，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并要释放那些一生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因怕死而为奴仆的人（</a:t>
            </a:r>
            <a:r>
              <a:rPr lang="en-US" altLang="zh-CN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might free those who through fear of death were subject to slavery all their lives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2:16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他并不救拔天使，乃是救拔亚伯拉罕的后裔。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2:17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所以，他凡事该与他的弟兄相同，为要在神的事上成为慈悲忠信的大祭司，为百姓的罪献上挽回祭。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2:18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他自己既然被试探而受苦，就能搭救被试探的人。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515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你最怕什么？惧怕到底是怎么回事？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2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5882" y="741776"/>
            <a:ext cx="4428068" cy="3141941"/>
            <a:chOff x="436774" y="779972"/>
            <a:chExt cx="4428068" cy="3141941"/>
          </a:xfrm>
        </p:grpSpPr>
        <p:sp>
          <p:nvSpPr>
            <p:cNvPr id="2" name="Rectangle 1"/>
            <p:cNvSpPr/>
            <p:nvPr/>
          </p:nvSpPr>
          <p:spPr>
            <a:xfrm>
              <a:off x="685800" y="779972"/>
              <a:ext cx="36006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>
                  <a:solidFill>
                    <a:srgbClr val="FFFF00"/>
                  </a:solidFill>
                  <a:latin typeface="Roboto"/>
                </a:rPr>
                <a:t>Glossophobia</a:t>
              </a:r>
              <a:endParaRPr lang="en-US" sz="4000" b="1" dirty="0">
                <a:solidFill>
                  <a:srgbClr val="FFFF00"/>
                </a:solidFill>
              </a:endParaRPr>
            </a:p>
          </p:txBody>
        </p:sp>
        <p:pic>
          <p:nvPicPr>
            <p:cNvPr id="2050" name="Picture 2" descr="Image result for fear of public speak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74" y="1431124"/>
              <a:ext cx="4428068" cy="2490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067300" y="1257300"/>
            <a:ext cx="4076700" cy="286232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</a:t>
            </a:r>
            <a:r>
              <a:rPr lang="zh-CN" altLang="en-US" sz="36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515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你最怕什么？惧怕到底是怎么回事？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98" y="4019344"/>
            <a:ext cx="518160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惧怕是内心接受或相信了负面的期待（话语），然后在恶性循环中加强这样的经历</a:t>
            </a:r>
            <a:endParaRPr lang="en-US" altLang="zh-CN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1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7300" y="1257300"/>
            <a:ext cx="4076700" cy="286232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</a:t>
            </a:r>
            <a:r>
              <a:rPr lang="zh-CN" altLang="en-US" sz="36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515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你最怕什么？惧怕到底是怎么回事？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198" y="4019344"/>
            <a:ext cx="5181600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惧怕是内心接受或相信了负面的期待（话语），然后在恶性循环中加强这样的经历</a:t>
            </a:r>
            <a:endParaRPr lang="en-US" altLang="zh-CN" sz="3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r="13750"/>
          <a:stretch/>
        </p:blipFill>
        <p:spPr bwMode="auto">
          <a:xfrm>
            <a:off x="76200" y="1333500"/>
            <a:ext cx="2055300" cy="23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云柱火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48" y="1333499"/>
            <a:ext cx="3082950" cy="23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897"/>
            <a:ext cx="5305489" cy="27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11:10 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你要进去得为业的那地，本不象你出来的埃及地。你在那里撒种，用脚浇灌，象浇灌菜园一样。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11:11 </a:t>
            </a:r>
            <a:r>
              <a:rPr lang="zh-CN" altLang="en-US" sz="2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你们要过去得为业的那地乃是有山有谷、雨水滋润之地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11:12 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是耶和华你　神所眷顾的；从岁首到年终，耶和华你　神的眼目时常看顾那地。</a:t>
            </a:r>
            <a:endParaRPr lang="en-US" altLang="zh-CN" sz="2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spcAft>
                <a:spcPts val="1800"/>
              </a:spcAft>
              <a:defRPr/>
            </a:pP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民</a:t>
            </a:r>
            <a:r>
              <a:rPr lang="en-US" altLang="zh-CN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13:27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又告诉摩西说：我们到了你所打发我们去的那地，果然是流奶与蜜之地；这就是那地的果子</a:t>
            </a:r>
            <a:r>
              <a:rPr lang="zh-CN" altLang="en-US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。。。</a:t>
            </a:r>
            <a:r>
              <a:rPr lang="en-US" altLang="zh-CN" sz="22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13:29 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亚玛力人住在南地；赫人、耶布斯人、亚摩利人、住在</a:t>
            </a:r>
            <a:r>
              <a:rPr lang="zh-CN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山地</a:t>
            </a:r>
            <a:r>
              <a:rPr lang="zh-CN" altLang="en-US" sz="22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；迦南人住在海边并约但河旁。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3568" y="65158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圣经中的山地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23424"/>
          <a:stretch/>
        </p:blipFill>
        <p:spPr bwMode="auto">
          <a:xfrm>
            <a:off x="5562600" y="1052904"/>
            <a:ext cx="2901452" cy="40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477" y="902855"/>
            <a:ext cx="3013698" cy="46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uxano2010.files.wordpress.com/2014/02/slide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66700"/>
            <a:ext cx="167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n w="3175">
                  <a:noFill/>
                </a:ln>
                <a:solidFill>
                  <a:srgbClr val="FFFF00"/>
                </a:solidFill>
              </a:rPr>
              <a:t>申1:2 </a:t>
            </a:r>
            <a:r>
              <a:rPr lang="en-US" sz="2200" b="1" dirty="0" smtClean="0">
                <a:ln w="3175">
                  <a:noFill/>
                </a:ln>
                <a:solidFill>
                  <a:srgbClr val="FFFF00"/>
                </a:solidFill>
              </a:rPr>
              <a:t>从何烈山经过西珥山到加低斯巴尼亚有十一天的路程。1:3 </a:t>
            </a:r>
            <a:r>
              <a:rPr lang="en-US" sz="2200" b="1" dirty="0" err="1">
                <a:ln w="3175">
                  <a:noFill/>
                </a:ln>
                <a:solidFill>
                  <a:srgbClr val="FFFF00"/>
                </a:solidFill>
              </a:rPr>
              <a:t>出埃及第四十年十一月初一日，摩西照耶和华藉着他所吩咐以色列人的话都晓谕他们</a:t>
            </a:r>
            <a:r>
              <a:rPr lang="en-US" sz="2200" b="1" dirty="0">
                <a:ln w="3175">
                  <a:noFill/>
                </a:ln>
                <a:solidFill>
                  <a:srgbClr val="FFFF0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744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1:19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我们照着耶和华我们　神所吩咐的从何烈山起行，经过你们所看见那大而可怕的旷野，往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亚摩利人的山地去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，到了加低斯巴尼亚。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1:20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我对你们说：你们已经到了耶和华我们　神所赐给我们的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亚摩利人之山地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1:21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看哪，耶和华你的　神已将那地摆在你面前，你要照耶和华你列祖的　神所说的上去得那地为业；不要惧怕，也不要惊惶。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1:22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你们都就近我来说：我们要先打发人去，为我们窥探那地，将我们上去该走何道，必进何城，都回报我们。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1:23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这话我以为美，就从你们中间选了十二个人，每支派一人。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1:24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于是他们起身上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山地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去，到以实各谷，窥探那地。 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1:25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他们手里拿着那地的果子下来，到我们那里，回报说：耶和华我们的　神所赐给我们的是美地。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2" descr="https://auxano2010.files.wordpress.com/2014/02/slide27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r="2223"/>
          <a:stretch/>
        </p:blipFill>
        <p:spPr bwMode="auto">
          <a:xfrm>
            <a:off x="5444293" y="1104900"/>
            <a:ext cx="3657600" cy="40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1:26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你们却不肯上去，竟违背了耶和华你们　神的命令，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1:27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在帐棚内发怨言说：耶和华因为恨我们，所以将我们从埃及地领出来，要交在亚摩利人手中，除灭我们。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1:28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我们上那里去呢？我们的弟兄使我们的心消化，说那地的民比我们又大又高，城邑又广大又坚固，高得顶天，并且我们在那里看见亚衲族的人。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1:29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我就对你们说：不要惊恐，也不要怕他们。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1:30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在你们前面行的耶和华你们的　神必为你们争战，正如他在埃及和旷野，在你们眼前所行的一样。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1:31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你们在旷野所行的路上，也曾见耶和华你们的　神抚养你们，如同人抚养儿子一般，直等你们来到这地方。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r="13750"/>
          <a:stretch/>
        </p:blipFill>
        <p:spPr bwMode="auto">
          <a:xfrm>
            <a:off x="5715000" y="1409700"/>
            <a:ext cx="3048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1:32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你们在这事上却不信耶和</a:t>
            </a:r>
            <a:r>
              <a:rPr lang="zh-CN" altLang="en-US" sz="2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们的　神。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1:33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他在路上，在你们前面行，为你们找安营的地方；夜间在火柱里，日间在云柱里，指示你们所当行的路。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1:34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耶和华听见你们这话，就发怒，起誓说：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1:35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这恶世代的人，连一个也不得见我起誓应许赐给你们列祖的美地；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1:36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唯有耶孚尼的儿子迦勒必得看见，并且我要将他所踏过的地赐给他和他的子孙，因为他专心跟从我。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1:37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耶和华为你们的缘故也向我发怒，说：你必不得进入那地。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1:38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伺候你、嫩的儿子约书亚，他必得进入那地；你要勉励他，因为他要使以色列人承受那地为业。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1:39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并且你们的妇人孩子，就是你们所说、必被掳掠的，和今日不知善恶的儿女，必进入那地。我要将那地赐给他们，他们必得为业</a:t>
            </a:r>
            <a:r>
              <a:rPr lang="zh-CN" altLang="en-US" sz="2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 descr="Image result for 云柱火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23" y="156210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54102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1:40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至于你们，要转回，从红海的路往旷野去。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1:41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那时，你们回答我说：我们得罪了耶和华，情愿照耶和</a:t>
            </a:r>
            <a:r>
              <a:rPr lang="zh-CN" altLang="en-US" sz="20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华我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们　神一切所吩咐的上去争战。于是你们各人带着兵器，争先上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山地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去了。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1:42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耶和华吩咐我说：你对他们说：不要上去，也不要争战；因我不在你们中间，恐怕你们被仇敌杀败了。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1:43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我就告诉了你们，你们却不听从，竟违背耶和华的命令，擅自上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山地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去了。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1:44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住那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山地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的亚摩利人就出来攻击你们，追赶你们，如蜂拥一般，在西珥杀退你们，直到何珥玛。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1:45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你们便回来，在耶和华面前哭号；耶和华却不听你们的声音，也不向你们侧耳。</a:t>
            </a:r>
            <a:r>
              <a:rPr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1:46 </a:t>
            </a:r>
            <a:r>
              <a:rPr lang="zh-CN" altLang="en-US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于是你们在加低斯住了许多日子。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9" r="19168"/>
          <a:stretch/>
        </p:blipFill>
        <p:spPr bwMode="auto">
          <a:xfrm>
            <a:off x="5638800" y="1104900"/>
            <a:ext cx="304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第一次进应许之地的经历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61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419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不信</a:t>
            </a:r>
            <a:r>
              <a:rPr lang="zh-CN" altLang="en-US" sz="5500" b="1" dirty="0" smtClean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神的话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不顺服神</a:t>
            </a:r>
            <a:endParaRPr lang="en-US" altLang="zh-CN" sz="5500" b="1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5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惧怕</a:t>
            </a:r>
            <a:endParaRPr lang="en-US" altLang="zh-CN" sz="5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3568" y="65158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Image result for israelites scared of canaan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/>
          <a:stretch/>
        </p:blipFill>
        <p:spPr bwMode="auto">
          <a:xfrm>
            <a:off x="5715000" y="788284"/>
            <a:ext cx="3124200" cy="4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1866900"/>
            <a:ext cx="2552700" cy="3477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亚摩利</a:t>
            </a:r>
            <a:r>
              <a:rPr lang="zh-CN" altLang="en-US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人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Amorite: bitter</a:t>
            </a:r>
            <a:r>
              <a:rPr lang="en-US" altLang="zh-CN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; a rebel; a </a:t>
            </a: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babbler 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20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Hitchcock's Bible Names</a:t>
            </a:r>
            <a:r>
              <a:rPr lang="zh-CN" altLang="en-US" sz="2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zh-CN" altLang="en-US" sz="20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24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65158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你最怕什么？惧怕到底是怎么回事？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02855"/>
            <a:ext cx="3733800" cy="4585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Top </a:t>
            </a:r>
            <a:r>
              <a:rPr lang="en-US" sz="2000" b="1" dirty="0" smtClean="0">
                <a:solidFill>
                  <a:schemeClr val="bg1"/>
                </a:solidFill>
              </a:rPr>
              <a:t>10 </a:t>
            </a:r>
            <a:r>
              <a:rPr lang="en-US" sz="2000" b="1" dirty="0">
                <a:solidFill>
                  <a:schemeClr val="bg1"/>
                </a:solidFill>
              </a:rPr>
              <a:t>fears of </a:t>
            </a:r>
            <a:r>
              <a:rPr lang="en-US" sz="2000" b="1" dirty="0" smtClean="0">
                <a:solidFill>
                  <a:schemeClr val="bg1"/>
                </a:solidFill>
              </a:rPr>
              <a:t>2016 (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USA Today)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Corruption of government officials (same top fear as 2015) — 60.6%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Terrorist attacks — 41%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Not having enough money for the future — 39.9%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Being a victim of terror — 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Government restrictions on firearms and ammunition — 38.5%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dying — 38.1%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Economic or financial collapse — 37.5%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Identity theft — 37.1%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People I love becoming seriously ill — 35.9%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>
                <a:solidFill>
                  <a:schemeClr val="bg1"/>
                </a:solidFill>
              </a:rPr>
              <a:t>The Affordable Health Care </a:t>
            </a:r>
            <a:r>
              <a:rPr lang="en-US" sz="1700" dirty="0" smtClean="0">
                <a:solidFill>
                  <a:schemeClr val="bg1"/>
                </a:solidFill>
              </a:rPr>
              <a:t>Act — </a:t>
            </a:r>
            <a:r>
              <a:rPr lang="en-US" sz="1700" dirty="0">
                <a:solidFill>
                  <a:schemeClr val="bg1"/>
                </a:solidFill>
              </a:rPr>
              <a:t>35.5%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7300" y="1257300"/>
            <a:ext cx="4076700" cy="34163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经济方面的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</a:p>
          <a:p>
            <a:pPr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生命方面的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en-US" altLang="zh-CN" sz="36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r>
              <a:rPr lang="zh-CN" altLang="en-US" sz="3600" b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健康方面的</a:t>
            </a:r>
            <a:r>
              <a:rPr lang="zh-CN" altLang="en-US" sz="3600" b="1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损失</a:t>
            </a:r>
            <a:endParaRPr lang="en-US" altLang="zh-CN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>
              <a:defRPr/>
            </a:pPr>
            <a:endParaRPr lang="zh-CN" altLang="en-US" sz="36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902855"/>
            <a:ext cx="5181600" cy="4770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使我们失败的惧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怕是内心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的状态，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不是危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险环境的必然产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物。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以色列人的失败不是因为力量小，是因为惧怕而不信神（</a:t>
            </a:r>
            <a:r>
              <a:rPr 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24:10 </a:t>
            </a:r>
            <a:r>
              <a:rPr lang="en-US" sz="2600" b="1" dirty="0" err="1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你在患难之日若胆怯，</a:t>
            </a:r>
            <a:r>
              <a:rPr lang="en-US" sz="2600" b="1" dirty="0" err="1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你的力量就微小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）。</a:t>
            </a:r>
            <a:endParaRPr lang="en-US" altLang="zh-CN" sz="26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他们之所以惧怕是因为依靠的是自己的</a:t>
            </a:r>
            <a:r>
              <a:rPr lang="zh-CN" altLang="en-US" sz="2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肉体</a:t>
            </a:r>
            <a:r>
              <a:rPr lang="zh-CN" altLang="en-US" sz="26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，而不是在他们中间的神。</a:t>
            </a:r>
            <a:endParaRPr lang="en-US" altLang="zh-CN" sz="26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5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0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3937</TotalTime>
  <Words>857</Words>
  <Application>Microsoft Office PowerPoint</Application>
  <PresentationFormat>On-screen Show (16:10)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微软雅黑</vt:lpstr>
      <vt:lpstr>Roboto</vt:lpstr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Lin, Kung-En D [COM S]</cp:lastModifiedBy>
  <cp:revision>298</cp:revision>
  <dcterms:created xsi:type="dcterms:W3CDTF">2011-09-04T18:01:24Z</dcterms:created>
  <dcterms:modified xsi:type="dcterms:W3CDTF">2017-08-14T15:07:35Z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