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6"/>
  </p:notesMasterIdLst>
  <p:sldIdLst>
    <p:sldId id="823" r:id="rId5"/>
    <p:sldId id="992" r:id="rId6"/>
    <p:sldId id="1009" r:id="rId7"/>
    <p:sldId id="1010" r:id="rId8"/>
    <p:sldId id="1011" r:id="rId9"/>
    <p:sldId id="1012" r:id="rId10"/>
    <p:sldId id="1013" r:id="rId11"/>
    <p:sldId id="1016" r:id="rId12"/>
    <p:sldId id="1025" r:id="rId13"/>
    <p:sldId id="1026" r:id="rId14"/>
    <p:sldId id="1028" r:id="rId15"/>
    <p:sldId id="1031" r:id="rId16"/>
    <p:sldId id="1032" r:id="rId17"/>
    <p:sldId id="1017" r:id="rId18"/>
    <p:sldId id="1018" r:id="rId19"/>
    <p:sldId id="1019" r:id="rId20"/>
    <p:sldId id="1020" r:id="rId21"/>
    <p:sldId id="1021" r:id="rId22"/>
    <p:sldId id="1023" r:id="rId23"/>
    <p:sldId id="1024" r:id="rId24"/>
    <p:sldId id="1033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61" autoAdjust="0"/>
    <p:restoredTop sz="87995" autoAdjust="0"/>
  </p:normalViewPr>
  <p:slideViewPr>
    <p:cSldViewPr>
      <p:cViewPr varScale="1">
        <p:scale>
          <a:sx n="83" d="100"/>
          <a:sy n="83" d="100"/>
        </p:scale>
        <p:origin x="944" y="8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9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731" y="-571500"/>
            <a:ext cx="10217731" cy="666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300"/>
            <a:ext cx="7586133" cy="4267200"/>
          </a:xfrm>
          <a:prstGeom prst="rect">
            <a:avLst/>
          </a:prstGeom>
        </p:spPr>
      </p:pic>
      <p:pic>
        <p:nvPicPr>
          <p:cNvPr id="2058" name="Picture 10" descr="Image result for holy spirit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02" b="95202" l="1220" r="95610">
                        <a14:foregroundMark x1="7073" y1="70167" x2="7073" y2="70167"/>
                        <a14:foregroundMark x1="1341" y1="70515" x2="1341" y2="70515"/>
                        <a14:foregroundMark x1="95610" y1="80111" x2="95610" y2="80111"/>
                        <a14:foregroundMark x1="62195" y1="95202" x2="62195" y2="95202"/>
                        <a14:foregroundMark x1="22317" y1="35257" x2="22317" y2="35257"/>
                        <a14:foregroundMark x1="21098" y1="17455" x2="21098" y2="17455"/>
                        <a14:foregroundMark x1="53293" y1="26356" x2="53293" y2="26356"/>
                        <a14:foregroundMark x1="10000" y1="19054" x2="10000" y2="19054"/>
                        <a14:foregroundMark x1="15976" y1="5702" x2="15976" y2="5702"/>
                        <a14:backgroundMark x1="73659" y1="9597" x2="73659" y2="9597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"/>
            <a:ext cx="126010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01899" y="3238500"/>
            <a:ext cx="2765501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10000" b="1" dirty="0" smtClean="0">
                <a:ln w="22225">
                  <a:noFill/>
                </a:ln>
                <a:solidFill>
                  <a:srgbClr val="66FF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(12)</a:t>
            </a:r>
            <a:endParaRPr lang="en-US" sz="10000" dirty="0">
              <a:solidFill>
                <a:srgbClr val="66FF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因为神的粮就是那从天上降下来、赐生命给世界的。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6:48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我就是生命的粮。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你们的祖宗在旷野吃过吗哪，还是死了。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6:50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这是从天上降下来的粮，叫人吃了就不死。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我是从天上降下来生命的粮；人若吃这粮，就必永远活着。我所要赐的粮就是我的肉，为世人之生命所赐的。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耶稣说：我实实在在的告诉你们，你们若不吃人子的肉，不喝人子的血，就没有生命在你们里面。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吃我肉、喝我血的人就有永生，在末日我要叫他复活。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6:55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我的肉真是可吃的，我的血真是可喝的。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吃我肉、喝我血的人常在我里面，我也常在他里面。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52" y="4848880"/>
            <a:ext cx="55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成过肉身的道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属灵食物 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</a:t>
            </a:r>
            <a:endParaRPr lang="zh-CN" altLang="en-US" sz="2800" b="1" dirty="0">
              <a:ln w="12700">
                <a:noFill/>
              </a:ln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5944" y="876300"/>
            <a:ext cx="3273755" cy="49090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吗哪（属灵食物）的特点</a:t>
            </a:r>
            <a:endParaRPr lang="en-US" altLang="zh-CN" sz="2100" b="1" kern="0" dirty="0" smtClean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使新人成长，预备好进迦南地（活在基督里）</a:t>
            </a:r>
            <a:endParaRPr lang="en-US" altLang="zh-CN" sz="21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民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11:4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他们中间的閒杂人大起贪慾的心；以色列人又哭号说：谁给我们肉吃呢？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11:5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我们记得，在埃及的时候不花钱就吃鱼，也记得有黄瓜、西瓜、韭菜、葱、蒜。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11:6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现在我们的心血枯竭了，除这吗哪以外，在我们眼前并没有别的东西。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11:7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这吗哪彷彿芫荽子，又好象珍珠。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11:8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百姓周围行走，把吗哪收起来，或用磨推，或用臼捣，煮在锅中，又做成饼，滋味好象新油。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11:9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夜间露水降在营中，吗哪也随着降下。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11:10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摩西听见百姓，各在各家的帐棚门口哭号。耶和华的怒气便大发作，摩西就不喜悦。</a:t>
            </a:r>
          </a:p>
        </p:txBody>
      </p:sp>
    </p:spTree>
    <p:extLst>
      <p:ext uri="{BB962C8B-B14F-4D97-AF65-F5344CB8AC3E}">
        <p14:creationId xmlns:p14="http://schemas.microsoft.com/office/powerpoint/2010/main" val="36449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因为神的粮就是那从天上降下来、赐生命给世界的。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6:48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我就是生命的粮。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你们的祖宗在旷野吃过吗哪，还是死了。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6:50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这是从天上降下来的粮，叫人吃了就不死。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我是从天上降下来生命的粮；人若吃这粮，就必永远活着。我所要赐的粮就是我的肉，为世人之生命所赐的。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耶稣说：我实实在在的告诉你们，你们若不吃人子的肉，不喝人子的血，就没有生命在你们里面。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吃我肉、喝我血的人就有永生，在末日我要叫他复活。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6:55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我的肉真是可吃的，我的血真是可喝的。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吃我肉、喝我血的人常在我里面，我也常在他里面。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52" y="4848880"/>
            <a:ext cx="55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成过肉身的道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属灵食物 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</a:t>
            </a:r>
            <a:endParaRPr lang="zh-CN" altLang="en-US" sz="2800" b="1" dirty="0">
              <a:ln w="12700">
                <a:noFill/>
              </a:ln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5944" y="876300"/>
            <a:ext cx="3273755" cy="46628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吗哪（属灵食物）的特点</a:t>
            </a:r>
            <a:endParaRPr lang="en-US" altLang="zh-CN" sz="2100" b="1" kern="0" dirty="0" smtClean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使新人成长，预备好进迦南地（活在基督里）</a:t>
            </a:r>
            <a:endParaRPr lang="en-US" altLang="zh-CN" sz="21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民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11:11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摩西对耶和华说：你为何苦待仆人？我为何不在你眼前蒙恩，竟把这管理百姓的重任加在我身上呢？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11:12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这百姓岂是我怀的胎，岂是我生下来的呢？你竟对我说：把他们抱在怀里，如养育之父抱吃奶的孩子，直抱到你起誓应许给他们祖宗的地去。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11:13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我从那里得肉给这百姓吃呢？他们都向我哭号说：你给我们肉吃罢！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11:14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管理这百姓的责任太重了，我独自担当不起。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11:15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你这样待我，我若在你眼前蒙恩，求你立时将我杀了，不叫我见自己的苦情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6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因为神的粮就是那从天上降下来、赐生命给世界的。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6:48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我就是生命的粮。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你们的祖宗在旷野吃过吗哪，还是死了。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6:50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这是从天上降下来的粮，叫人吃了就不死。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我是从天上降下来生命的粮；人若吃这粮，就必永远活着。我所要赐的粮就是我的肉，为世人之生命所赐的。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耶稣说：我实实在在的告诉你们，你们若不吃人子的肉，不喝人子的血，就没有生命在你们里面。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吃我肉、喝我血的人就有永生，在末日我要叫他复活。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6:55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我的肉真是可吃的，我的血真是可喝的。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吃我肉、喝我血的人常在我里面，我也常在他里面。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52" y="4848880"/>
            <a:ext cx="55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成过肉身的道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属灵食物 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</a:t>
            </a:r>
            <a:endParaRPr lang="zh-CN" altLang="en-US" sz="2800" b="1" dirty="0">
              <a:ln w="12700">
                <a:noFill/>
              </a:ln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5944" y="876300"/>
            <a:ext cx="3273755" cy="49090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吗哪（属灵食物）的特点</a:t>
            </a:r>
            <a:endParaRPr lang="en-US" altLang="zh-CN" sz="2100" b="1" kern="0" dirty="0" smtClean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使新人成长，预备好进迦南地（活在基督里）</a:t>
            </a: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民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11:31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有风从耶和华那里颳起，把鹌鹑由海面颳来，飞散在营边和营的四围；这边约有一天的路程，那边约有一天的路程，离地面约有二肘。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11:32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百姓起来，终日终夜，并次日一整天，捕取鹌鹑；至少的也取了十贺梅珥，为自己摆列在营的四围。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11:33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肉在他们牙齿之间尚未嚼烂，耶和华的怒气就向他们发作，用最重的灾殃击杀了他们。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11:34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那地方便叫做基博罗哈他瓦（就是贪慾之人的坟墓），因为他们在那里葬埋那起贪慾之心的人。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11:35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百姓从基博罗哈他瓦走到哈洗录，就住在哈洗录。</a:t>
            </a:r>
          </a:p>
        </p:txBody>
      </p:sp>
    </p:spTree>
    <p:extLst>
      <p:ext uri="{BB962C8B-B14F-4D97-AF65-F5344CB8AC3E}">
        <p14:creationId xmlns:p14="http://schemas.microsoft.com/office/powerpoint/2010/main" val="24178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因为神的粮就是那从天上降下来、赐生命给世界的。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6:48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我就是生命的粮。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你们的祖宗在旷野吃过吗哪，还是死了。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6:50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这是从天上降下来的粮，叫人吃了就不死。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我是从天上降下来生命的粮；人若吃这粮，就必永远活着。我所要赐的粮就是我的肉，为世人之生命所赐的。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耶稣说：我实实在在的告诉你们，你们若不吃人子的肉，不喝人子的血，就没有生命在你们里面。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吃我肉、喝我血的人就有永生，在末日我要叫他复活。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6:55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我的肉真是可吃的，我的血真是可喝的。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吃我肉、喝我血的人常在我里面，我也常在他里面。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52" y="4848880"/>
            <a:ext cx="55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成过肉身的道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属灵食物 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</a:t>
            </a:r>
            <a:endParaRPr lang="zh-CN" altLang="en-US" sz="2800" b="1" dirty="0">
              <a:ln w="12700">
                <a:noFill/>
              </a:ln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5944" y="876300"/>
            <a:ext cx="3273755" cy="48167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吗哪（属灵食物）的特点</a:t>
            </a:r>
            <a:endParaRPr lang="en-US" altLang="zh-CN" sz="2100" b="1" kern="0" dirty="0" smtClean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使新人成长，预备好进迦南地（活在基督里）</a:t>
            </a: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。。。民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26:1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瘟疫之后，耶和华晓谕摩西和祭司亚伦的儿子以利亚撒说：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26:2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你们要将以色列全会众，按他们的宗族，凡以色列中从二十岁以外、能出去打仗的，计算总数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endParaRPr lang="en-US" altLang="zh-CN" sz="1600" b="1" kern="0" dirty="0" smtClean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民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26:51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以色列人中被数的，共有六十万零一千七百叁十名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endParaRPr lang="en-US" altLang="zh-CN" sz="1600" b="1" kern="0" dirty="0" smtClean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民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26:64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但被数的人中，没有一个是摩西和祭司亚伦从前在西乃的旷野所数的以色列人，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26:65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因为耶和华论到他们说：他们必要死在旷野。所以，除了耶孚尼的儿子迦勒和嫩的儿子约书亚以外，连一个人也没有存留。</a:t>
            </a:r>
          </a:p>
        </p:txBody>
      </p:sp>
    </p:spTree>
    <p:extLst>
      <p:ext uri="{BB962C8B-B14F-4D97-AF65-F5344CB8AC3E}">
        <p14:creationId xmlns:p14="http://schemas.microsoft.com/office/powerpoint/2010/main" val="42318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因为神的粮就是那从天上降下来、赐生命给世界的。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6:48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我就是生命的粮。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你们的祖宗在旷野吃过吗哪，还是死了。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6:50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这是从天上降下来的粮，叫人吃了就不死。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我是从天上降下来生命的粮；人若吃这粮，就必永远活着。我所要赐的粮就是我的肉，为世人之生命所赐的。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耶稣说：我实实在在的告诉你们，你们若不吃人子的肉，不喝人子的血，就没有生命在你们里面。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吃我肉、喝我血的人就有永生，在末日我要叫他复活。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6:55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我的肉真是可吃的，我的血真是可喝的。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吃我肉、喝我血的人常在我里面，我也常在他里面。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52" y="4848880"/>
            <a:ext cx="55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成过肉身的道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属灵食物 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</a:t>
            </a:r>
            <a:endParaRPr lang="zh-CN" altLang="en-US" sz="2800" b="1" dirty="0">
              <a:ln w="12700">
                <a:noFill/>
              </a:ln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5944" y="876300"/>
            <a:ext cx="3273755" cy="4585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吗</a:t>
            </a:r>
            <a:r>
              <a:rPr lang="zh-CN" altLang="en-US" sz="2100" b="1" kern="0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哪（属灵食物）的特点</a:t>
            </a:r>
            <a:endParaRPr lang="en-US" altLang="zh-CN" sz="2100" b="1" kern="0" dirty="0" smtClean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在旷野里的属灵食物</a:t>
            </a:r>
            <a:endParaRPr lang="en-US" altLang="zh-CN" sz="21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5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出</a:t>
            </a:r>
            <a:r>
              <a:rPr lang="en-US" altLang="zh-CN" sz="15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16:1 </a:t>
            </a:r>
            <a:r>
              <a:rPr lang="zh-CN" altLang="en-US" sz="15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以色列全会众从以琳起行，在出埃及后第二个月十五日到了以琳和西乃中间、汛的旷野。</a:t>
            </a:r>
            <a:r>
              <a:rPr lang="en-US" altLang="zh-CN" sz="15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16:2 </a:t>
            </a:r>
            <a:r>
              <a:rPr lang="zh-CN" altLang="en-US" sz="15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以色列全会众在旷野向摩西、亚伦发怨言，</a:t>
            </a:r>
            <a:r>
              <a:rPr lang="en-US" altLang="zh-CN" sz="15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16:3 </a:t>
            </a:r>
            <a:r>
              <a:rPr lang="zh-CN" altLang="en-US" sz="15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说：巴不得我们早死在埃及地、耶和华的手下；那时我们坐在肉锅旁边，吃得饱足。你们将我们领出来，到这旷野，是要叫这全会众都饿死阿！</a:t>
            </a:r>
            <a:r>
              <a:rPr lang="en-US" altLang="zh-CN" sz="15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16:4 </a:t>
            </a:r>
            <a:r>
              <a:rPr lang="zh-CN" altLang="en-US" sz="15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耶和华对摩西说：我要将粮食从天降给你们。百姓可以出去，每天收每天的分，我好试验他们遵不遵我的法度。</a:t>
            </a:r>
            <a:r>
              <a:rPr lang="en-US" altLang="zh-CN" sz="15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16:5 </a:t>
            </a:r>
            <a:r>
              <a:rPr lang="zh-CN" altLang="en-US" sz="15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到第六天，他们要把所收进来的预备好了，比每天所收的多一倍</a:t>
            </a:r>
            <a:r>
              <a:rPr lang="zh-CN" altLang="en-US" sz="15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r>
              <a:rPr lang="en-US" altLang="zh-CN" sz="15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16:6 </a:t>
            </a:r>
            <a:r>
              <a:rPr lang="zh-CN" altLang="en-US" sz="15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摩西、亚伦对以色列众人说：到了晚上，你们要知道是耶和华将你们从埃及地领出来的。</a:t>
            </a:r>
          </a:p>
        </p:txBody>
      </p:sp>
    </p:spTree>
    <p:extLst>
      <p:ext uri="{BB962C8B-B14F-4D97-AF65-F5344CB8AC3E}">
        <p14:creationId xmlns:p14="http://schemas.microsoft.com/office/powerpoint/2010/main" val="6861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因为神的粮就是那从天上降下来、赐生命给世界的。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6:48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我就是生命的粮。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你们的祖宗在旷野吃过吗哪，还是死了。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6:50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这是从天上降下来的粮，叫人吃了就不死。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我是从天上降下来生命的粮；人若吃这粮，就必永远活着。我所要赐的粮就是我的肉，为世人之生命所赐的。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耶稣说：我实实在在的告诉你们，你们若不吃人子的肉，不喝人子的血，就没有生命在你们里面。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吃我肉、喝我血的人就有永生，在末日我要叫他复活。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6:55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我的肉真是可吃的，我的血真是可喝的。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吃我肉、喝我血的人常在我里面，我也常在他里面。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52" y="4848880"/>
            <a:ext cx="55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成过肉身的道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属灵食物 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</a:t>
            </a:r>
            <a:endParaRPr lang="zh-CN" altLang="en-US" sz="2800" b="1" dirty="0">
              <a:ln w="12700">
                <a:noFill/>
              </a:ln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5944" y="876300"/>
            <a:ext cx="3273755" cy="4585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吗</a:t>
            </a:r>
            <a:r>
              <a:rPr lang="zh-CN" altLang="en-US" sz="2100" b="1" kern="0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哪（属灵食物）的特点</a:t>
            </a:r>
            <a:endParaRPr lang="en-US" altLang="zh-CN" sz="2100" b="1" kern="0" dirty="0" smtClean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在旷野里的属灵食物</a:t>
            </a:r>
            <a:endParaRPr lang="en-US" altLang="zh-CN" sz="21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出</a:t>
            </a:r>
            <a:r>
              <a:rPr lang="en-US" altLang="zh-CN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16:7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早晨，你们要看见耶和华的荣耀，因为耶和华听见你们向他所发的怨言了。我们算甚么，你们竟向我们发怨言呢？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16:8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摩西又说：耶和华晚上必给你们肉吃，早晨必给你们食物得饱；因为你们向耶和华发的怨言，他都听见了。我们算甚么，你们的怨言不是向我们发的，乃是向耶和华发的。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16:9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摩西对亚伦说：你告诉以色列全会众说：你们就近耶和华面前，因为他已经听见你们的怨言了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16:10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亚伦正对以色列全会众说话的时候，他们向旷野观看，不料，耶和华的荣光在云中显现。</a:t>
            </a:r>
          </a:p>
        </p:txBody>
      </p:sp>
    </p:spTree>
    <p:extLst>
      <p:ext uri="{BB962C8B-B14F-4D97-AF65-F5344CB8AC3E}">
        <p14:creationId xmlns:p14="http://schemas.microsoft.com/office/powerpoint/2010/main" val="33368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因为神的粮就是那从天上降下来、赐生命给世界的。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6:48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我就是生命的粮。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你们的祖宗在旷野吃过吗哪，还是死了。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6:50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这是从天上降下来的粮，叫人吃了就不死。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我是从天上降下来生命的粮；人若吃这粮，就必永远活着。我所要赐的粮就是我的肉，为世人之生命所赐的。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耶稣说：我实实在在的告诉你们，你们若不吃人子的肉，不喝人子的血，就没有生命在你们里面。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吃我肉、喝我血的人就有永生，在末日我要叫他复活。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6:55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我的肉真是可吃的，我的血真是可喝的。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吃我肉、喝我血的人常在我里面，我也常在他里面。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52" y="4848880"/>
            <a:ext cx="55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成过肉身的道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属灵食物 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</a:t>
            </a:r>
            <a:endParaRPr lang="zh-CN" altLang="en-US" sz="2800" b="1" dirty="0">
              <a:ln w="12700">
                <a:noFill/>
              </a:ln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5944" y="876300"/>
            <a:ext cx="3273755" cy="48320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吗</a:t>
            </a:r>
            <a:r>
              <a:rPr lang="zh-CN" altLang="en-US" sz="2100" b="1" kern="0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哪（属灵食物）的特点</a:t>
            </a:r>
            <a:endParaRPr lang="en-US" altLang="zh-CN" sz="2100" b="1" kern="0" dirty="0" smtClean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在旷野里的属灵食物</a:t>
            </a:r>
            <a:endParaRPr lang="en-US" altLang="zh-CN" sz="21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出</a:t>
            </a:r>
            <a:r>
              <a:rPr lang="en-US" altLang="zh-CN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16:11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耶和华晓谕摩西说：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16:12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我已经听见以色列人的怨言。你告诉他们说：到黄昏的时候，你们要吃肉，早晨必有食物得饱，你们就知道我是耶和华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―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你们的　神。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16:13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到了晚上，有鹌鹑飞来，遮满了营；早晨在营四围的地上有露水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r>
              <a:rPr lang="en-US" altLang="zh-CN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16: 14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露水上升之后，不料，野地面上有如白霜的小圆物。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16:15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以色列人看见，不知道是甚么，就彼此对问说：这是甚么呢？摩西对他们说：这就是耶和华给你们吃的食物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16:16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耶和华所吩咐的是这样：你们要按着各人的饭量，为帐棚里的人，按着人数收起来，各拿一俄梅珥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7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因为神的粮就是那从天上降下来、赐生命给世界的。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6:48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我就是生命的粮。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你们的祖宗在旷野吃过吗哪，还是死了。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6:50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这是从天上降下来的粮，叫人吃了就不死。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我是从天上降下来生命的粮；人若吃这粮，就必永远活着。我所要赐的粮就是我的肉，为世人之生命所赐的。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耶稣说：我实实在在的告诉你们，你们若不吃人子的肉，不喝人子的血，就没有生命在你们里面。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吃我肉、喝我血的人就有永生，在末日我要叫他复活。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6:55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我的肉真是可吃的，我的血真是可喝的。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吃我肉、喝我血的人常在我里面，我也常在他里面。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52" y="4848880"/>
            <a:ext cx="55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成过肉身的道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属灵食物 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</a:t>
            </a:r>
            <a:endParaRPr lang="zh-CN" altLang="en-US" sz="2800" b="1" dirty="0">
              <a:ln w="12700">
                <a:noFill/>
              </a:ln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5944" y="876300"/>
            <a:ext cx="3273755" cy="40934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吗</a:t>
            </a:r>
            <a:r>
              <a:rPr lang="zh-CN" altLang="en-US" sz="2100" b="1" kern="0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哪（属灵食物）的特点</a:t>
            </a:r>
            <a:endParaRPr lang="en-US" altLang="zh-CN" sz="2100" b="1" kern="0" dirty="0" smtClean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在旷野里的属灵食物</a:t>
            </a:r>
            <a:endParaRPr lang="en-US" altLang="zh-CN" sz="21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出</a:t>
            </a:r>
            <a:r>
              <a:rPr lang="en-US" altLang="zh-CN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16:17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以色列人就这样行；有多收的，有少收的。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16:18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及至用俄梅珥量一量，多收的也没有余，少收的也没有缺；各人按着自己的饭量收取。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16:19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摩西对他们说：所收的，不许甚么人留到早晨。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16:20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然而他们不听摩西的话，内中有留到早晨的，就生虫变臭了；摩西便向他们发怒。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16:21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他们每日早晨，按着各人的饭量收取，日头一发热，就消化了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16:22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到第六天，他们收了双倍的食物，每人两俄梅珥。会众的官长来告诉摩西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；</a:t>
            </a:r>
            <a:endParaRPr lang="zh-CN" altLang="en-US" sz="1600" b="1" kern="0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20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因为神的粮就是那从天上降下来、赐生命给世界的。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6:48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我就是生命的粮。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你们的祖宗在旷野吃过吗哪，还是死了。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6:50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这是从天上降下来的粮，叫人吃了就不死。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我是从天上降下来生命的粮；人若吃这粮，就必永远活着。我所要赐的粮就是我的肉，为世人之生命所赐的。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耶稣说：我实实在在的告诉你们，你们若不吃人子的肉，不喝人子的血，就没有生命在你们里面。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吃我肉、喝我血的人就有永生，在末日我要叫他复活。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6:55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我的肉真是可吃的，我的血真是可喝的。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吃我肉、喝我血的人常在我里面，我也常在他里面。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52" y="4848880"/>
            <a:ext cx="55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成过肉身的道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属灵食物 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</a:t>
            </a:r>
            <a:endParaRPr lang="zh-CN" altLang="en-US" sz="2800" b="1" dirty="0">
              <a:ln w="12700">
                <a:noFill/>
              </a:ln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5944" y="876300"/>
            <a:ext cx="3273755" cy="4585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吗</a:t>
            </a:r>
            <a:r>
              <a:rPr lang="zh-CN" altLang="en-US" sz="2100" b="1" kern="0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哪（属灵食物）的特点</a:t>
            </a:r>
            <a:endParaRPr lang="en-US" altLang="zh-CN" sz="2100" b="1" kern="0" dirty="0" smtClean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在旷野里的属灵食物</a:t>
            </a:r>
            <a:endParaRPr lang="en-US" altLang="zh-CN" sz="21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出</a:t>
            </a:r>
            <a:r>
              <a:rPr lang="en-US" altLang="zh-CN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16:23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摩西对他们说：耶和华这样说：明天是圣安息日，是向耶和华守的圣安息日。你们要烤的就烤了，要煮的就煮了，所剩下的都留到早晨。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16:24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他们就照摩西的吩咐留到早晨，也不臭，里头也没有虫子。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16:25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摩西说：你们今天吃这个罢！因为今天是向耶和华守的安息日；你们在田野必找不着了。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16:26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六天可以收取，第七天乃是安息日，那一天必没有了。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16:27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第七天，百姓中有人出去收，甚么也找不着。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16:28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耶和华对摩西说：你们不肯守我的诫命和律法，要到几时呢？</a:t>
            </a:r>
          </a:p>
        </p:txBody>
      </p:sp>
    </p:spTree>
    <p:extLst>
      <p:ext uri="{BB962C8B-B14F-4D97-AF65-F5344CB8AC3E}">
        <p14:creationId xmlns:p14="http://schemas.microsoft.com/office/powerpoint/2010/main" val="39777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因为神的粮就是那从天上降下来、赐生命给世界的。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6:48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我就是生命的粮。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你们的祖宗在旷野吃过吗哪，还是死了。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6:50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这是从天上降下来的粮，叫人吃了就不死。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我是从天上降下来生命的粮；人若吃这粮，就必永远活着。我所要赐的粮就是我的肉，为世人之生命所赐的。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耶稣说：我实实在在的告诉你们，你们若不吃人子的肉，不喝人子的血，就没有生命在你们里面。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吃我肉、喝我血的人就有永生，在末日我要叫他复活。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6:55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我的肉真是可吃的，我的血真是可喝的。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吃我肉、喝我血的人常在我里面，我也常在他里面。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52" y="4848880"/>
            <a:ext cx="55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成过肉身的道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属灵食物 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</a:t>
            </a:r>
            <a:endParaRPr lang="zh-CN" altLang="en-US" sz="2800" b="1" dirty="0">
              <a:ln w="12700">
                <a:noFill/>
              </a:ln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5944" y="876300"/>
            <a:ext cx="3273755" cy="40934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吗</a:t>
            </a:r>
            <a:r>
              <a:rPr lang="zh-CN" altLang="en-US" sz="2100" b="1" kern="0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哪（属灵食物）的特点</a:t>
            </a:r>
            <a:endParaRPr lang="en-US" altLang="zh-CN" sz="2100" b="1" kern="0" dirty="0" smtClean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在旷野里的属灵食物</a:t>
            </a:r>
            <a:endParaRPr lang="en-US" altLang="zh-CN" sz="21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出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16:29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你们看！耶和华既将安息日赐给你们，所以第六天他赐给你们两天的食物，第七天各人要住在自己的地方，不许甚么人出去。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16:30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于是百姓第七天安息了。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16:31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这食物，以色列家叫吗哪；样子象芫荽子，颜色是白的，滋味如同搀蜜的薄饼。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16:32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摩西说：耶和华所吩咐的是这样：要将一满俄梅珥（俄梅珥就是伊法十分之一）吗哪留到世世代代，使后人可以看见我当日将你们领出埃及地，在旷野所给你们吃的食物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35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 「凡喝这水的还要再渴；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4:14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人若喝我所赐的水就永远不渴。我所赐的水要在他里头成为泉源，直涌到永生。」</a:t>
            </a:r>
          </a:p>
          <a:p>
            <a:pPr lvl="0"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节期的末日，就是最大之日，耶稣站着高声说：人若渴了，可以到我这里来喝。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信我的人就如经上所说：从他腹中要流出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活水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的江河来。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耶稣这话是指着信他之人要受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说的。那时还没有赐下圣灵来，因为耶稣尚未得着荣耀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时候将到，如今就是了，那真正拜父的，要用心灵和诚实拜他，因为父要这样的人拜他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But the hour is coming, and now is, when the true worshipers will worship the Father in spirit and truth; for the Father is seeking such to worship Him. 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4:24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神是个灵（或无个字），所以拜他的必须用心灵和诚实拜他。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God </a:t>
            </a:r>
            <a:r>
              <a:rPr lang="en-US" altLang="zh-CN" sz="1750" b="1" i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is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Spirit, and those who worship Him must 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worship in spirit and </a:t>
            </a:r>
            <a:r>
              <a:rPr lang="en-US" altLang="zh-CN" sz="175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truth.</a:t>
            </a:r>
            <a:endParaRPr lang="zh-CN" altLang="en-US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7248" r="1723" b="10221"/>
          <a:stretch/>
        </p:blipFill>
        <p:spPr>
          <a:xfrm>
            <a:off x="5742062" y="1053489"/>
            <a:ext cx="3227462" cy="18877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715000" y="4046428"/>
            <a:ext cx="3273755" cy="1554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渴</a:t>
            </a:r>
            <a:r>
              <a:rPr lang="zh-CN" altLang="en-US" sz="2000" b="1" kern="0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慕</a:t>
            </a: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寻求神（的满足）</a:t>
            </a:r>
            <a:endParaRPr lang="en-US" altLang="zh-CN" sz="20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</a:t>
            </a:r>
            <a:r>
              <a:rPr lang="zh-CN" altLang="en-US" sz="2000" b="1" kern="0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value/honor</a:t>
            </a: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）神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认识灵里与基督的合一</a:t>
            </a:r>
            <a:endParaRPr lang="en-US" altLang="zh-CN" sz="2000" b="1" kern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来到神面前</a:t>
            </a:r>
            <a:endParaRPr lang="zh-CN" altLang="en-US" sz="2000" b="1" kern="0" dirty="0">
              <a:ea typeface="Microsoft YaHei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1806" y="3238500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敬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拜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</a:t>
            </a:r>
            <a:r>
              <a:rPr lang="en-US" altLang="zh-CN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饮活水</a:t>
            </a:r>
            <a:endParaRPr lang="zh-CN" altLang="en-US" sz="4000" b="1" dirty="0">
              <a:ln w="1270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饮料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因为神的粮就是那从天上降下来、赐生命给世界的。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6:48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我就是生命的粮。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你们的祖宗在旷野吃过吗哪，还是死了。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6:50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这是从天上降下来的粮，叫人吃了就不死。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我是从天上降下来生命的粮；人若吃这粮，就必永远活着。我所要赐的粮就是我的肉，为世人之生命所赐的。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耶稣说：我实实在在的告诉你们，你们若不吃人子的肉，不喝人子的血，就没有生命在你们里面。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吃我肉、喝我血的人就有永生，在末日我要叫他复活。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6:55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我的肉真是可吃的，我的血真是可喝的。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吃我肉、喝我血的人常在我里面，我也常在他里面。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52" y="4848880"/>
            <a:ext cx="55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成过肉身的道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属灵食物 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</a:t>
            </a:r>
            <a:endParaRPr lang="zh-CN" altLang="en-US" sz="2800" b="1" dirty="0">
              <a:ln w="12700">
                <a:noFill/>
              </a:ln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5944" y="876300"/>
            <a:ext cx="3273755" cy="31085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吗</a:t>
            </a:r>
            <a:r>
              <a:rPr lang="zh-CN" altLang="en-US" sz="2100" b="1" kern="0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哪（属灵食物）的特点</a:t>
            </a:r>
            <a:endParaRPr lang="en-US" altLang="zh-CN" sz="2100" b="1" kern="0" dirty="0" smtClean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在旷野里的属灵食物</a:t>
            </a:r>
            <a:endParaRPr lang="en-US" altLang="zh-CN" sz="21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出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16:33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摩西对亚伦说：你拿一个罐子，盛一满俄梅珥吗哪，存在耶和华面前，要留到世世代代。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16:34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耶和华怎么吩咐摩西，亚伦就怎么行，把吗哪放在法柜前存留。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16:35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以色列人吃吗哪共四十年，直到进了有人居住之地，就是迦南的境界。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16:36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俄梅珥就是伊法十分之一。</a:t>
            </a:r>
          </a:p>
        </p:txBody>
      </p:sp>
    </p:spTree>
    <p:extLst>
      <p:ext uri="{BB962C8B-B14F-4D97-AF65-F5344CB8AC3E}">
        <p14:creationId xmlns:p14="http://schemas.microsoft.com/office/powerpoint/2010/main" val="12983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因为神的粮就是那从天上降下来、赐生命给世界的。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6:48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我就是生命的粮。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你们的祖宗在旷野吃过吗哪，还是死了。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6:50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这是从天上降下来的粮，叫人吃了就不死。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我是从天上降下来生命的粮；人若吃这粮，就必永远活着。我所要赐的粮就是我的肉，为世人之生命所赐的。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耶稣说：我实实在在的告诉你们，你们若不吃人子的肉，不喝人子的血，就没有生命在你们里面。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吃我肉、喝我血的人就有永生，在末日我要叫他复活。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6:55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我的肉真是可吃的，我的血真是可喝的。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吃我肉、喝我血的人常在我里面，我也常在他里面。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52" y="4848880"/>
            <a:ext cx="55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成过肉身的道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属灵食物 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</a:t>
            </a:r>
            <a:endParaRPr lang="zh-CN" altLang="en-US" sz="2800" b="1" dirty="0">
              <a:ln w="12700">
                <a:noFill/>
              </a:ln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5944" y="876300"/>
            <a:ext cx="3273755" cy="4585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吗哪（属灵食物）的特点</a:t>
            </a:r>
            <a:endParaRPr lang="en-US" altLang="zh-CN" sz="2100" b="1" kern="0" dirty="0" smtClean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旷野里神迹的来源</a:t>
            </a:r>
            <a:endParaRPr lang="en-US" altLang="zh-CN" sz="21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申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8:1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我今日所吩咐的一切诫命，你们要谨守遵行，好叫你们存活，人数增多，且进去得耶和华向你们列祖起誓应许的那地。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8:2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你也要纪念耶和华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―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你的　神在旷野引导你这四十年，是要苦炼你，试验你，要知道你心内如何，肯守他的诫命不肯。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8:3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他苦炼你，任你饥饿，将你和你列祖所不认识的吗哪赐给你吃，使你知道，人活着不是单靠食物，乃是靠耶和华口里所出的一切话。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8:4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这四十年，你的衣服没有穿破，你的脚也没有肿。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8:5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你当心里思想，耶和华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―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你　神管教你，好象人管教儿子一样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461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人的食物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9044" y="800100"/>
            <a:ext cx="8825201" cy="4401205"/>
            <a:chOff x="79044" y="800100"/>
            <a:chExt cx="8825201" cy="4401205"/>
          </a:xfrm>
        </p:grpSpPr>
        <p:sp>
          <p:nvSpPr>
            <p:cNvPr id="12" name="Rectangle 11"/>
            <p:cNvSpPr/>
            <p:nvPr/>
          </p:nvSpPr>
          <p:spPr>
            <a:xfrm>
              <a:off x="79044" y="800100"/>
              <a:ext cx="5715001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zh-CN" altLang="en-US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约</a:t>
              </a:r>
              <a:r>
                <a:rPr lang="en-US" altLang="zh-CN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6:1 </a:t>
              </a:r>
              <a:r>
                <a:rPr lang="zh-CN" altLang="en-US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这事以后，耶稣渡过加利利海，就是提比哩亚海。</a:t>
              </a:r>
              <a:r>
                <a:rPr lang="en-US" altLang="zh-CN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6:2 </a:t>
              </a:r>
              <a:r>
                <a:rPr lang="zh-CN" altLang="en-US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有许多人因为看见他在病人身上所行的神蹟，就跟随他。</a:t>
              </a:r>
              <a:r>
                <a:rPr lang="en-US" altLang="zh-CN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6:3 </a:t>
              </a:r>
              <a:r>
                <a:rPr lang="zh-CN" altLang="en-US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耶稣上了山，和门徒一同坐在那里。</a:t>
              </a:r>
              <a:r>
                <a:rPr lang="en-US" altLang="zh-CN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6:4 </a:t>
              </a:r>
              <a:r>
                <a:rPr lang="zh-CN" altLang="en-US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那时犹太人的逾越节近了。</a:t>
              </a:r>
              <a:r>
                <a:rPr lang="en-US" altLang="zh-CN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6:5 </a:t>
              </a:r>
              <a:r>
                <a:rPr lang="zh-CN" altLang="en-US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耶稣举目看见许多人来，就对腓力说：我们从那里买饼叫这些人吃呢？</a:t>
              </a:r>
              <a:r>
                <a:rPr lang="en-US" altLang="zh-CN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6:6 </a:t>
              </a:r>
              <a:r>
                <a:rPr lang="zh-CN" altLang="en-US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他说这话是要试验腓力；他自己原知道要怎样行。</a:t>
              </a:r>
              <a:r>
                <a:rPr lang="en-US" altLang="zh-CN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6:7 </a:t>
              </a:r>
              <a:r>
                <a:rPr lang="zh-CN" altLang="en-US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腓力回答说：就是二十两银子的饼，叫他们各人吃一点也是不够的。</a:t>
              </a:r>
              <a:r>
                <a:rPr lang="en-US" altLang="zh-CN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6:8 </a:t>
              </a:r>
              <a:r>
                <a:rPr lang="zh-CN" altLang="en-US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有一个门徒，就是西门彼得的兄弟安得烈，对耶稣说：</a:t>
              </a:r>
              <a:r>
                <a:rPr lang="en-US" altLang="zh-CN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6:9 </a:t>
              </a:r>
              <a:r>
                <a:rPr lang="zh-CN" altLang="en-US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在这里有一个孩童，带着五个大麦饼、两条鱼，只是分给这许多人还算甚么呢？</a:t>
              </a:r>
              <a:r>
                <a:rPr lang="en-US" altLang="zh-CN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6:10 </a:t>
              </a:r>
              <a:r>
                <a:rPr lang="zh-CN" altLang="en-US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耶稣说：你们叫众人坐下。原来那地方的草多，众人就坐下，数目约有五千。</a:t>
              </a:r>
              <a:r>
                <a:rPr lang="en-US" altLang="zh-CN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6:11 </a:t>
              </a:r>
              <a:r>
                <a:rPr lang="zh-CN" altLang="en-US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耶稣拿起饼来，祝谢了，就分给那坐着的人；分鱼也是这样，都随着他们所要的。</a:t>
              </a:r>
              <a:r>
                <a:rPr lang="en-US" altLang="zh-CN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6:12 </a:t>
              </a:r>
              <a:r>
                <a:rPr lang="zh-CN" altLang="en-US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他们吃饱了，耶稣对门徒说：把剩下的零碎收拾起来，免得有蹧蹋的。</a:t>
              </a:r>
              <a:r>
                <a:rPr lang="en-US" altLang="zh-CN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6:13 </a:t>
              </a:r>
              <a:r>
                <a:rPr lang="zh-CN" altLang="en-US" sz="175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他们便将那五个大麦饼的零碎，就是众人吃了剩下的，收拾起来，装满了十二个篮子</a:t>
              </a:r>
              <a:r>
                <a:rPr lang="zh-CN" altLang="en-US" sz="175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。</a:t>
              </a:r>
              <a:endPara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Image result for jesus feeds the 5000 with 5 bread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819" y="1116648"/>
              <a:ext cx="3082426" cy="1733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jesus feeds the 5000 with 5 bread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045" y="3031681"/>
              <a:ext cx="3110200" cy="1749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839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众人看见耶稣所行的神蹟，就说：这真是那要到世间来的先知！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耶稣既知道众人要来强逼他作王，就独自又退到山上去了。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到了晚上，他的门徒下海边去，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上了船，要过海往迦百农去。天已经黑了，耶稣还没有来到他们那里。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忽然狂风大作，海就翻腾起来。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门徒摇橹，约行了十里多路，看见耶稣在海面上走，渐渐近了船，他们就害怕。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耶稣对他们说：是我，不要怕！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门徒就喜欢接他上船，船立时到了他们所要去的地方。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第二日，站在海那边的众人知道那里没有别的船，只有一隻小船，又知道耶稣没有同他的门徒上船，乃是门徒自己去的。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然而，有几隻小船从提比哩亚来，靠近主祝谢后分饼给人吃的地方。</a:t>
            </a:r>
            <a:endParaRPr lang="zh-CN" altLang="en-US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pic>
        <p:nvPicPr>
          <p:cNvPr id="2050" name="Picture 2" descr="Image result for jesus walks on water john 6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32" y="10287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众人见耶稣和门徒都不在那里，就上了船，往迦百农去找耶稣。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既在海那边找着了，就对他说：拉比，是几时到这里来的？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耶稣回答说：我实实在在的告诉你们，你们找我，并不是因见了神蹟，乃是因吃饼得饱。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不要为那必坏的食物劳力，要为那存到永生的食物劳力，就是人子要赐给你们的，因为人子是父神所印證的。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众人问他说：我们当行甚么，纔算做神的工呢？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耶稣回答说：信神所差来的，这就是做神的工。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他们又说：你行甚么神蹟，叫我们看见就信你；你到底做甚么事呢？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我们的祖宗在旷野吃过吗哪，如经上写着说：他从天上赐下粮来给他们吃。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因为神的粮就是那从天上降下来、赐生命给世界的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pic>
        <p:nvPicPr>
          <p:cNvPr id="3076" name="Picture 4" descr="Image result for mann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45" y="3716651"/>
            <a:ext cx="3197555" cy="180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jesus teaching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r="3461"/>
          <a:stretch/>
        </p:blipFill>
        <p:spPr bwMode="auto">
          <a:xfrm>
            <a:off x="5759793" y="1257300"/>
            <a:ext cx="324533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他们说：主阿，常将这粮赐给我们！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耶稣说：我就是生命的粮。到我这里来的，必定不饿；信我的，永远不渴。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只是我对你们说过，你们已经看见我，还是不信。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凡父所赐给我的人必到我这里来；到我这里来的，我总不丢弃他。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因为我从天上降下来，不是要按自己的意思行，乃是要按那差我来者的意思行。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差我来者的意思就是：他所赐给我的，叫我一个也不失落，在末日却叫他复活。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因为我父的意思是叫一切见子而信的人得永生，并且在末日我要叫他复活。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犹太人因为耶稣说我是从天上降下来的粮，就私下议论他，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说：这不是约瑟的儿子耶稣么？他的父母我们岂不认得么？他如今怎么说我是从天上降下来的呢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6:43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耶稣回答说：你们不要大家议论。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若不是差我来的父吸引人，就没有能到我这里来的；到我这里来的，在末日我要叫他复活。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在先知书上写着说：他们都要蒙神的教训。凡听见父之教训又学习的，就到我这里来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pic>
        <p:nvPicPr>
          <p:cNvPr id="7" name="Picture 4" descr="Image result for mann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45" y="3716651"/>
            <a:ext cx="3197555" cy="180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jesus teaching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r="3461"/>
          <a:stretch/>
        </p:blipFill>
        <p:spPr bwMode="auto">
          <a:xfrm>
            <a:off x="5759793" y="1257300"/>
            <a:ext cx="324533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0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这不是说有人看见过父；惟独从神来的，他看见过父。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我实实在在的告诉你们，信的人有永生。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我就是生命的粮。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你们的祖宗在旷野吃过吗哪，还是死了。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这是从天上降下来的粮，叫人吃了就不死。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我是从天上降下来生命的粮；人若吃这粮，就必永远活着。我所要赐的粮就是我的肉，为世人之生命所赐的。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因此，犹太人彼此争论说：这个人怎能把他的肉给我们吃呢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耶稣说：我实实在在的告诉你们，你们若不吃人子的肉，不喝人子的血，就没有生命在你们里面。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吃我肉、喝我血的人就有永生，在末日我要叫他复活。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我的肉真是可吃的，我的血真是可喝的。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吃我肉、喝我血的人常在我里面，我也常在他里面。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永活的父怎样差我来，我又因父活着；照样，吃我肉的人也要因我活着。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这就是从天上降下来的粮。吃这粮的人就永远活着，</a:t>
            </a:r>
            <a:r>
              <a:rPr lang="zh-CN" altLang="en-US" sz="175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不象你们的祖宗吃过吗哪还是死了</a:t>
            </a:r>
            <a:r>
              <a:rPr lang="zh-CN" altLang="en-US" sz="175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75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pic>
        <p:nvPicPr>
          <p:cNvPr id="7" name="Picture 4" descr="Image result for mann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45" y="3716651"/>
            <a:ext cx="3197555" cy="180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jesus teaching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r="3461"/>
          <a:stretch/>
        </p:blipFill>
        <p:spPr bwMode="auto">
          <a:xfrm>
            <a:off x="5759793" y="1257300"/>
            <a:ext cx="324533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5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mage result for jesus teaching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r="3461"/>
          <a:stretch/>
        </p:blipFill>
        <p:spPr bwMode="auto">
          <a:xfrm>
            <a:off x="5759793" y="1257300"/>
            <a:ext cx="324533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因为神的粮就是那从天上降下来、赐生命给世界的</a:t>
            </a:r>
            <a:r>
              <a:rPr lang="zh-CN" altLang="en-US" sz="175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6:48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我就是生命的粮。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你们的祖宗在旷野吃过吗哪，还是死了。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6:50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这是从天上降下来的粮，叫人吃了就不死。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我是从天上降下来生命的粮；人若吃这粮，就必永远活着。我所要赐的粮就是我的肉，为世人之生命所赐的</a:t>
            </a:r>
            <a:r>
              <a:rPr lang="zh-CN" altLang="en-US" sz="175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耶稣说：我实实在在的告诉你们，你们若不吃人子的肉，不喝人子的血，就没有生命在你们里面。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吃我肉、喝我血的人就有永生，在末日我要叫他复活。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6:55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我的肉真是可吃的，我的血真是可喝的。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吃我肉、喝我血的人常在我里面，我也常在他里面</a:t>
            </a:r>
            <a:r>
              <a:rPr lang="zh-CN" altLang="en-US" sz="175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pic>
        <p:nvPicPr>
          <p:cNvPr id="11" name="Picture 4" descr="Image result for manna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45" y="3716651"/>
            <a:ext cx="3197555" cy="180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1952" y="4848880"/>
            <a:ext cx="5404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过</a:t>
            </a: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肉身的道</a:t>
            </a:r>
            <a:r>
              <a:rPr lang="en-US" altLang="zh-CN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属灵食物 </a:t>
            </a:r>
            <a:r>
              <a:rPr lang="en-US" altLang="zh-CN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</a:t>
            </a:r>
            <a:endParaRPr lang="zh-CN" altLang="en-US" sz="2800" b="1" dirty="0">
              <a:ln w="12700">
                <a:noFill/>
              </a:ln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0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因为神的粮就是那从天上降下来、赐生命给世界的。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6:48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我就是生命的粮。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你们的祖宗在旷野吃过吗哪，还是死了。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6:50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这是从天上降下来的粮，叫人吃了就不死。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我是从天上降下来生命的粮；人若吃这粮，就必永远活着。我所要赐的粮就是我的肉，为世人之生命所赐的。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耶稣说：我实实在在的告诉你们，你们若不吃人子的肉，不喝人子的血，就没有生命在你们里面。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吃我肉、喝我血的人就有永生，在末日我要叫他复活。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6:55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我的肉真是可吃的，我的血真是可喝的。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吃我肉、喝我血的人常在我里面，我也常在他里面。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52" y="4848880"/>
            <a:ext cx="55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成过肉身的道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属灵食物 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</a:t>
            </a:r>
            <a:endParaRPr lang="zh-CN" altLang="en-US" sz="2800" b="1" dirty="0">
              <a:ln w="12700">
                <a:noFill/>
              </a:ln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5944" y="876300"/>
            <a:ext cx="3273755" cy="41703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吗哪（属灵食物）的特点</a:t>
            </a:r>
            <a:endParaRPr lang="en-US" altLang="zh-CN" sz="2100" b="1" kern="0" dirty="0" smtClean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使新人成长，预备好进迦南地（活在基督里）</a:t>
            </a:r>
            <a:endParaRPr lang="en-US" altLang="zh-CN" sz="21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出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12:37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以色列人从兰塞起行，往疏割去；除了妇人孩子，步行的男人约有六十万。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12:38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又有许多閒杂人，并有羊群牛群，和他们一同上去。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12:39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他们用埃及带出来的生麵烤成无酵饼。这生麵原没有发起；因为他们被催逼离开埃及，不能耽延，也没有为自己预备甚么食物。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12:40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以色列人住在埃及共有四百叁十年。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12:41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正满了四百叁十年的那一天，耶和华的军队都从埃及地出来了。</a:t>
            </a:r>
          </a:p>
        </p:txBody>
      </p:sp>
    </p:spTree>
    <p:extLst>
      <p:ext uri="{BB962C8B-B14F-4D97-AF65-F5344CB8AC3E}">
        <p14:creationId xmlns:p14="http://schemas.microsoft.com/office/powerpoint/2010/main" val="334977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21219</TotalTime>
  <Words>8898</Words>
  <Application>Microsoft Office PowerPoint</Application>
  <PresentationFormat>On-screen Show (16:10)</PresentationFormat>
  <Paragraphs>131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Microsoft YaHei</vt:lpstr>
      <vt:lpstr>Microsoft YaHei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1050</cp:revision>
  <dcterms:created xsi:type="dcterms:W3CDTF">2011-09-04T18:01:24Z</dcterms:created>
  <dcterms:modified xsi:type="dcterms:W3CDTF">2019-12-15T22:14:48Z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