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823" r:id="rId5"/>
    <p:sldId id="969" r:id="rId6"/>
    <p:sldId id="975" r:id="rId7"/>
    <p:sldId id="976" r:id="rId8"/>
    <p:sldId id="988" r:id="rId9"/>
    <p:sldId id="992" r:id="rId10"/>
    <p:sldId id="993" r:id="rId11"/>
    <p:sldId id="994" r:id="rId12"/>
    <p:sldId id="995" r:id="rId13"/>
    <p:sldId id="991" r:id="rId14"/>
    <p:sldId id="998" r:id="rId15"/>
    <p:sldId id="997" r:id="rId16"/>
    <p:sldId id="1009" r:id="rId17"/>
    <p:sldId id="999" r:id="rId18"/>
    <p:sldId id="100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1" autoAdjust="0"/>
    <p:restoredTop sz="87995" autoAdjust="0"/>
  </p:normalViewPr>
  <p:slideViewPr>
    <p:cSldViewPr>
      <p:cViewPr varScale="1">
        <p:scale>
          <a:sx n="83" d="100"/>
          <a:sy n="83" d="100"/>
        </p:scale>
        <p:origin x="944" y="6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01899" y="3238500"/>
            <a:ext cx="276550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(11)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和真理里敬拜神？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795" y="2352497"/>
            <a:ext cx="5454805" cy="32932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的就不定罪了。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赐生命圣灵的律，在基督耶稣里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释放了我，使我脱离罪和死的律了。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</a:t>
            </a:r>
            <a:r>
              <a:rPr lang="zh-CN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</a:t>
            </a:r>
            <a:r>
              <a:rPr lang="en-US" altLang="zh-CN" sz="16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you are not in the flesh but in the Spirit, if indeed the Spirit of God dwells in you)</a:t>
            </a:r>
            <a:r>
              <a:rPr lang="zh-CN" alt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人若没有基督的灵，就不是属基督的。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85373" y="1161737"/>
            <a:ext cx="1586627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5794" y="1184639"/>
            <a:ext cx="1763803" cy="1054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3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2932" y="1325213"/>
            <a:ext cx="1495846" cy="8263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8294" y="14339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592 0.00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19913 -0.007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和真理里敬拜神？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795" y="2352497"/>
            <a:ext cx="5454805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当我们死在过犯中的时候，便叫我们与基督一同活过来。你们得救是本乎恩。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他又叫我们与基督耶稣一同复活，一同坐在天上，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要将他极丰富的恩典，就是他在基督耶稣里向我们所施的恩慈，显明给后来的世代看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rgbClr val="66FF99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45" y="3699436"/>
            <a:ext cx="555975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10:19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弟兄们，我们既因耶稣的血得以坦然进入至圣所，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10:20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是藉着他给我们开了一条又新又活的路，从幔子经过，这幔子就是他的身体。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10:21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又有一位大祭司治理神的家！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10:22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并我们心中天良的亏欠已经灑去，身体用清水洗净了，就当</a:t>
            </a:r>
            <a:r>
              <a:rPr lang="zh-CN" altLang="en-US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存着诚心和充足的信心来到神面前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10:23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也要坚守我们所承认的指望，不至摇动，因为那应许我们的是信实的。</a:t>
            </a:r>
            <a:endParaRPr lang="en-US" altLang="zh-CN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85373" y="1161737"/>
            <a:ext cx="1586627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5794" y="1184639"/>
            <a:ext cx="1763803" cy="1054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3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2932" y="1325213"/>
            <a:ext cx="1495846" cy="8263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8294" y="14339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里敬拜神？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045" y="2247900"/>
            <a:ext cx="5559756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律法本是藉着摩西传的；恩典和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都是由耶稣基督来的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耶稣对信他的犹太人说：你们若常常遵守我的道，就真是我的门徒；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你们必晓得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必叫你们得以自由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我还有好些事要告诉你们，但你们现在担当不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只等真理的圣灵来了，他要引导你们明白（原文作进入）一切的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；因为他不是凭自己说的，乃是把他所听见的都说出来，并要把将来的事告诉你们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他们将神的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真实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变为虚谎，去敬拜事奉受造之物，不敬奉那造物的主；主乃是可称颂的，直到永远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rgbClr val="66FF99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85373" y="1161737"/>
            <a:ext cx="1586627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5794" y="1184639"/>
            <a:ext cx="1763803" cy="1054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3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2932" y="1325213"/>
            <a:ext cx="1495846" cy="8263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8294" y="14339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7" y="-190500"/>
            <a:ext cx="9169637" cy="6214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175131" y="266700"/>
            <a:ext cx="296886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我们所讲的事，其中第一要紧的，就是我们有这样的大祭司，已经坐在天上至大者宝座的右边，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在圣所，就是真帐幕里，作执事；这帐幕是主所支的，不是人所支的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695700"/>
            <a:ext cx="3962400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他若在地上，必不得为祭司，因为已经有照律法献礼物的祭司。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他们供奉的事本是天上事的形状和影象，正如摩西将要造帐幕的时候，蒙神警戒他，说：你要谨慎，作各样的物件都要照着在山上指示你的样式。</a:t>
            </a:r>
          </a:p>
        </p:txBody>
      </p:sp>
    </p:spTree>
    <p:extLst>
      <p:ext uri="{BB962C8B-B14F-4D97-AF65-F5344CB8AC3E}">
        <p14:creationId xmlns:p14="http://schemas.microsoft.com/office/powerpoint/2010/main" val="4084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里敬拜神？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045" y="2247900"/>
            <a:ext cx="55597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神既在古时藉着众先知多次多方的晓谕列祖，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就在这末世藉着他儿子晓谕我们；又早已立他为承受万有的，也曾藉着他创造</a:t>
            </a:r>
            <a:r>
              <a:rPr lang="zh-CN" altLang="en-US" sz="17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诸世</a:t>
            </a:r>
            <a:r>
              <a:rPr lang="zh-CN" altLang="en-US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界</a:t>
            </a:r>
            <a:r>
              <a:rPr lang="zh-CN" altLang="en-US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750" b="1" dirty="0" err="1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aion</a:t>
            </a:r>
            <a:r>
              <a:rPr lang="zh-CN" altLang="en-US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 age</a:t>
            </a:r>
            <a:r>
              <a:rPr lang="zh-CN" altLang="en-US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a period of existence, though not merely a period of time</a:t>
            </a:r>
            <a:r>
              <a:rPr lang="zh-CN" altLang="en-US" sz="175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）</a:t>
            </a:r>
            <a:r>
              <a:rPr lang="zh-CN" altLang="en-US" sz="175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主人就夸奖这不义的管家做事聪明。因为</a:t>
            </a:r>
            <a:r>
              <a:rPr lang="zh-CN" altLang="en-US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今世</a:t>
            </a:r>
            <a:r>
              <a:rPr lang="en-US" altLang="zh-CN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(this age)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之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子，在世事之上，较比光明之子更加聪明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</a:t>
            </a:r>
            <a:r>
              <a:rPr lang="zh-CN" altLang="en-US" sz="17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</a:t>
            </a:r>
            <a:r>
              <a:rPr lang="zh-CN" altLang="en-US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界</a:t>
            </a:r>
            <a:r>
              <a:rPr lang="en-US" altLang="zh-CN" sz="17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aion</a:t>
            </a:r>
            <a:r>
              <a:rPr lang="en-US" altLang="zh-CN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只要心意更新而变化，叫你们察验何为神的善良、纯全、可喜悦的旨意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</a:t>
            </a:r>
            <a:r>
              <a:rPr lang="zh-CN" altLang="en-US" sz="17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 </a:t>
            </a:r>
            <a:r>
              <a:rPr lang="en-US" altLang="zh-CN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the ages</a:t>
            </a:r>
            <a:r>
              <a:rPr lang="en-US" altLang="zh-CN" sz="17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前，在我们主基督耶稣里所定的旨意。</a:t>
            </a:r>
            <a:endParaRPr lang="en-US" altLang="zh-CN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rgbClr val="66FF99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85373" y="1161737"/>
            <a:ext cx="1586627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5794" y="1184639"/>
            <a:ext cx="1763803" cy="1054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3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2932" y="1325213"/>
            <a:ext cx="1495846" cy="8263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8294" y="14339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rgbClr val="66FF99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85373" y="1161737"/>
            <a:ext cx="1586627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5794" y="1184639"/>
            <a:ext cx="1763803" cy="105497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3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2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2932" y="1325213"/>
            <a:ext cx="1495846" cy="8263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8294" y="14339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043" y="2324100"/>
            <a:ext cx="33499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神用地上的尘土造人，将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吹在他鼻孔里，他就成了有灵的活人 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(a living soul)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，名叫亚当。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神在东方的伊甸立了一个园子，把所造的人安置在那里。</a:t>
            </a:r>
            <a:endParaRPr lang="en-US" altLang="zh-CN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91" y="2392644"/>
            <a:ext cx="2091745" cy="1571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043" y="3970972"/>
            <a:ext cx="5635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神就用那人身上所取的肋骨造成一个女人，领他到那人跟前。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那人说：这是我骨中的骨，肉中的肉，可以称他为女人，因为他是从男人身上取出来的。</a:t>
            </a:r>
            <a:endParaRPr lang="en-US" altLang="zh-CN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里敬拜神？</a:t>
            </a:r>
          </a:p>
        </p:txBody>
      </p:sp>
    </p:spTree>
    <p:extLst>
      <p:ext uri="{BB962C8B-B14F-4D97-AF65-F5344CB8AC3E}">
        <p14:creationId xmlns:p14="http://schemas.microsoft.com/office/powerpoint/2010/main" val="30529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耶稣回答说：「我实实在在地告诉你，人若不重生，就不能见神的国。」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尼哥底母说：「人已经老了，如何能重生呢？岂能再进母腹生出来吗？」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耶稣说：「我实实在在的告诉你，人若不是从水和圣灵生的，就不能进神的国。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从肉身生的就是肉身；从灵生的就是灵。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你们必须重生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，你不要以为希奇。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风随着意思吹，你听见风的响声，却不晓得从那里来，往那里去；凡从圣灵生的，也是如此。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「神爱世人，甚至将他的独生子赐给他们，叫一切信他的，不至灭亡，反得永生。」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oaklandbc.com/sites/default/files/2019-05/nicodemu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287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83747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088547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304" y="42070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5781 -0.004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0052 -0.004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/>
      <p:bldP spid="18" grpId="1"/>
      <p:bldP spid="1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4769005" cy="119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4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noProof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选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择自我的结果？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093" y="1181100"/>
            <a:ext cx="2020722" cy="15003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endParaRPr lang="en-US" altLang="zh-CN" sz="50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（新人）</a:t>
            </a:r>
            <a:endParaRPr lang="en-US" sz="3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910" y="4381252"/>
            <a:ext cx="16002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肉身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79976" y="33057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7380189" flipH="1">
            <a:off x="763383" y="3750782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5824284" flipH="1">
            <a:off x="2745996" y="2592815"/>
            <a:ext cx="1594802" cy="66371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93" y="1057655"/>
            <a:ext cx="4302601" cy="234203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1" name="Picture 6" descr="Image result for y val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67" r="96333">
                        <a14:backgroundMark x1="28667" y1="66833" x2="28667" y2="66833"/>
                        <a14:backgroundMark x1="50000" y1="22833" x2="50000" y2="22833"/>
                        <a14:backgroundMark x1="78667" y1="73000" x2="78167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59" y="2425897"/>
            <a:ext cx="1572467" cy="15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72000" y="3926354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FF99"/>
                </a:solidFill>
              </a:rPr>
              <a:t>箴4:23 </a:t>
            </a:r>
            <a:r>
              <a:rPr lang="en-US" sz="3200" b="1" dirty="0" err="1">
                <a:solidFill>
                  <a:srgbClr val="66FF99"/>
                </a:solidFill>
              </a:rPr>
              <a:t>你要保守你心，</a:t>
            </a:r>
            <a:r>
              <a:rPr lang="en-US" sz="3200" b="1" dirty="0" err="1" smtClean="0">
                <a:solidFill>
                  <a:srgbClr val="66FF99"/>
                </a:solidFill>
              </a:rPr>
              <a:t>胜过保守一切，</a:t>
            </a:r>
            <a:r>
              <a:rPr lang="en-US" sz="3200" b="1" dirty="0" err="1">
                <a:solidFill>
                  <a:srgbClr val="66FF99"/>
                </a:solidFill>
              </a:rPr>
              <a:t>因为一生的果效是由心发出</a:t>
            </a:r>
            <a:r>
              <a:rPr lang="en-US" sz="3200" b="1" dirty="0">
                <a:solidFill>
                  <a:srgbClr val="66FF99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8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撒玛利亚的妇人对他说：「你既是犹太人，怎么向我一个撒玛利亚妇人要水喝呢？」原来犹太人和撒玛利亚人没有来往。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耶稣回答说：「你若知道神的恩赐，和对你说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给我水喝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的是谁，你必早求他，他也必早给了你活水。」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妇人说：「先生，没有打水的器具，井又深，你从那里得活水呢？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我们的祖宗雅各将这井留给我们，他自己和儿子并牲畜也都喝这井里的水，难道你比他还大吗？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耶稣说：「我有食物吃，是你们不知道的。」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门徒就彼此对问说：「莫非有人拿甚么给他吃吗？」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4:34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耶稣说：「我的食物就是遵行差我来者的旨意，做成他的工。</a:t>
            </a:r>
            <a:endParaRPr kumimoji="0" lang="zh-CN" altLang="en-US" sz="175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4045" y="3461653"/>
            <a:ext cx="3273755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人。。。</a:t>
            </a:r>
            <a:endParaRPr lang="en-US" altLang="zh-CN" sz="1600" b="1" kern="0" dirty="0" smtClean="0"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600" b="1" kern="0" dirty="0" smtClean="0">
                <a:ea typeface="Microsoft YaHei" panose="020B0503020204020204" pitchFamily="34" charset="-122"/>
              </a:rPr>
              <a:t>约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一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sz="1600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sz="1600" b="1" kern="0" dirty="0">
                <a:ea typeface="Microsoft YaHei" panose="020B0503020204020204" pitchFamily="34" charset="-122"/>
              </a:rPr>
              <a:t>这生命已经显现出来，我们也看见过，现在又作见證，</a:t>
            </a:r>
            <a:r>
              <a:rPr lang="zh-CN" altLang="en-US" sz="1600" b="1" kern="0" dirty="0">
                <a:solidFill>
                  <a:srgbClr val="00B050"/>
                </a:solidFill>
                <a:ea typeface="Microsoft YaHei" panose="020B0503020204020204" pitchFamily="34" charset="-122"/>
              </a:rPr>
              <a:t>将原与父同在、且显现与我们那永远的生命、传给你们</a:t>
            </a:r>
            <a:r>
              <a:rPr lang="zh-CN" altLang="en-US" sz="1600" b="1" kern="0" dirty="0" smtClean="0">
                <a:solidFill>
                  <a:srgbClr val="00B050"/>
                </a:solidFill>
                <a:ea typeface="Microsoft YaHei" panose="020B0503020204020204" pitchFamily="34" charset="-122"/>
              </a:rPr>
              <a:t>。</a:t>
            </a:r>
            <a:endParaRPr lang="zh-CN" altLang="en-US" sz="1600" b="1" kern="0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 descr="Image result for jesus and samari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6194" r="10042" b="8444"/>
          <a:stretch/>
        </p:blipFill>
        <p:spPr bwMode="auto">
          <a:xfrm>
            <a:off x="6031546" y="1104900"/>
            <a:ext cx="2830086" cy="18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信我的人就如经上所说：从他腹中要流出活水的江河来。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耶稣这话是指着信他之人要受圣灵说的。那时还没有赐下圣灵来，因为耶稣尚未得着荣耀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worship in spirit and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 descr="Image result for jesus and samari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6194" r="10042" b="8444"/>
          <a:stretch/>
        </p:blipFill>
        <p:spPr bwMode="auto">
          <a:xfrm>
            <a:off x="6031546" y="1104900"/>
            <a:ext cx="2830086" cy="18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耶稣回答说： 「凡喝这水的还要再渴；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4:14 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人若喝我所赐的水就永远不渴。我所赐的水要在他里头成为泉源，直涌到永生。」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节期的末日，就是最大之日，耶稣站着高声说：人若渴了，可以到我这里来喝。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信我的人就如经上所说：从他腹中要流出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活水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的江河来。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耶稣这话是指着信他之人要受</a:t>
            </a:r>
            <a:r>
              <a:rPr lang="zh-CN" altLang="en-US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说的。那时还没有赐下圣灵来，因为耶稣尚未得着荣耀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时候将到，如今就是了，那真正拜父的，要用心灵和诚实拜他，因为父要这样的人拜他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the hour is coming, and now is, when the true worshipers will worship the Father in spirit and truth; for the Father is seeking such to worship Him. 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4:24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神是个灵（或无个字），所以拜他的必须用心灵和诚实拜他。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</a:t>
            </a:r>
            <a:r>
              <a:rPr lang="en-US" altLang="zh-CN" sz="1750" b="1" i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Spirit, and those who worship Him must </a:t>
            </a:r>
            <a:r>
              <a:rPr lang="en-US" altLang="zh-CN" sz="175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worship in spirit and </a:t>
            </a:r>
            <a:r>
              <a:rPr lang="en-US" altLang="zh-CN" sz="175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truth.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在迦勒底人之地、迦巴鲁河边，耶和华的话特特临到布西的儿子祭司以西结；耶和华的灵（原文是手）降在他身上。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我观看，见狂风从北方颳来，随着有一朵包括闪烁火的大云，周围有光辉；从其中的火内发出好象光耀的精金；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又从其中显出四个活物的形象来。他们的形状是这样：有人的形象，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各有四个脸面，四个翅膀。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他们的腿是直的，脚掌好象牛犊之蹄，都灿烂如光明的铜。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在四面的翅膀以下有人的手。这四个活物的脸和翅膀乃是这样：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翅膀彼此相接，行走并不转身，俱各直往前行。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至于脸的形象：前面各有人的脸，右面各有狮子的脸，左面各有牛的脸，后面各有鹰的脸。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各展开上边的两个翅膀相接，各以下边的两个翅膀遮体。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他们俱各直往前行。灵往那里去，他们就往那里去，行走并不转身。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至于四活物的形象，就如烧着火炭的形状，又如火把的形状。火在四活物中间上去下来，这火有光辉，从火中发出闪电。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这活物往来奔走，好象电光一闪。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和真理里敬拜神？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7248" r="1723" b="10221"/>
          <a:stretch/>
        </p:blipFill>
        <p:spPr>
          <a:xfrm>
            <a:off x="5742062" y="1053489"/>
            <a:ext cx="3227462" cy="1887760"/>
          </a:xfrm>
          <a:prstGeom prst="rect">
            <a:avLst/>
          </a:prstGeom>
        </p:spPr>
      </p:pic>
      <p:pic>
        <p:nvPicPr>
          <p:cNvPr id="1026" name="Picture 2" descr="Image result for ezekiel vi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-6" r="5454" b="6"/>
          <a:stretch/>
        </p:blipFill>
        <p:spPr bwMode="auto">
          <a:xfrm>
            <a:off x="5699823" y="1053489"/>
            <a:ext cx="3432291" cy="1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启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当主日，我被圣灵感动，听见在我后面有大声音如吹号，说：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你所看见的当写在书上，达与以弗所、士每拿、别迦摩、推雅推喇、撒狄、非拉铁非、老底嘉、那七个教会。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我转过身来，要看是谁发声与我说话；既转过来，就看见七个金灯臺。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灯臺中间有一位好象人子，身穿长衣，直垂到脚，胸间束着金带。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他的头与髮皆白，如白羊毛，如雪；眼目如同火焰；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脚好象在炉中煆炼光明的铜；声音如同众水的声音。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他右手拿着七星，从他口中出来一把两刃的利剑；面貌如同烈日放光。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我一看见，就仆倒在他脚前，象死了一样。他用右手按着我，说：不要惧怕！我是首先的，我是末后的，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又是那存活的；我曾死过，现在又活了，直活到永永远远；并且拿着死亡和阴间的钥匙。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所以你要把所看见的，和现在的事，并将来必成的事，都写出来。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论到你所看见、在我右手中的七星和七个金灯臺的奥秘，那七星就是七个教会的使者，七灯臺就是七个教会。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和真理里敬拜神？</a:t>
            </a:r>
          </a:p>
          <a:p>
            <a:pPr lvl="0">
              <a:defRPr/>
            </a:pPr>
            <a:endParaRPr lang="zh-CN" altLang="en-US" sz="460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3541" b="-3541"/>
          <a:stretch/>
        </p:blipFill>
        <p:spPr bwMode="auto">
          <a:xfrm>
            <a:off x="5820998" y="936206"/>
            <a:ext cx="3167757" cy="23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8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00100"/>
            <a:ext cx="5715001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 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和华啊，你已经鉴察我，认识我。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我坐下，我起来，你都晓得；你从远处知道我的意念。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我行路，我躺卧，你都细察；你也深知我一切所行的。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耶和华啊，我舌头上的话，你没有一句不知道的。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你在我前后环绕我，按手在我身上。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139:6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这样的知识奇妙，是我不能测的，至高，是我不能及的。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139:7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我往那里去躲避你的灵？我往那里逃、躲避你的面？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139:8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我若升到天上，你在那里；我若在阴间下榻，你也在那里。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139:9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我若展开清晨的翅膀，飞到海极居住，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139:10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就是在那里，你的手必引导我；你的右手也必扶持我。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139:11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我若说：黑暗必定遮蔽我，我周围的亮光必成为黑夜；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139:12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黑暗也不能遮蔽我，使你不见，黑夜却如白昼发亮。黑暗和光明，在你看都是一样。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139:13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我的肺腑是你所造的；我在母腹中，你已覆庇我。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139:14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我要称谢你，因我受造，奇妙可畏；你的作为奇妙，这是我心深知道的。</a:t>
            </a:r>
            <a:r>
              <a:rPr lang="en-US" altLang="zh-CN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139:15 </a:t>
            </a:r>
            <a:r>
              <a:rPr lang="zh-CN" altLang="en-US" sz="17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我在暗中受造，在地的深处被联络；那时，我的形体并不向你隐藏</a:t>
            </a:r>
            <a:r>
              <a:rPr lang="zh-CN" altLang="en-US" sz="17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750" b="1" dirty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73" y="0"/>
            <a:ext cx="72635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如何在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46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和真理里敬拜神？</a:t>
            </a:r>
          </a:p>
        </p:txBody>
      </p:sp>
      <p:pic>
        <p:nvPicPr>
          <p:cNvPr id="3074" name="Picture 2" descr="Image result for spirit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30861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1806" y="3238500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敬</a:t>
            </a:r>
            <a:r>
              <a:rPr lang="zh-CN" altLang="en-US" sz="40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en-US" altLang="zh-CN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</a:t>
            </a:r>
            <a:r>
              <a:rPr lang="zh-CN" alt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饮活水</a:t>
            </a:r>
            <a:endParaRPr lang="zh-CN" altLang="en-US" sz="40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046428"/>
            <a:ext cx="3273755" cy="1554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渴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慕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寻求神（的满足）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value/honor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）神</a:t>
            </a:r>
            <a:endParaRPr lang="en-US" altLang="zh-CN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认识灵里与基督的合一</a:t>
            </a:r>
            <a:endParaRPr lang="en-US" altLang="zh-CN" sz="2000" b="1" kern="0" dirty="0" smtClean="0">
              <a:solidFill>
                <a:srgbClr val="66FF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来到神面前</a:t>
            </a:r>
            <a:endParaRPr lang="zh-CN" altLang="en-US" sz="2000" b="1" kern="0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32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19848</TotalTime>
  <Words>4280</Words>
  <Application>Microsoft Office PowerPoint</Application>
  <PresentationFormat>On-screen Show (16:10)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微软雅黑</vt:lpstr>
      <vt:lpstr>微软雅黑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1025</cp:revision>
  <dcterms:created xsi:type="dcterms:W3CDTF">2011-09-04T18:01:24Z</dcterms:created>
  <dcterms:modified xsi:type="dcterms:W3CDTF">2019-12-08T23:24:21Z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