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2"/>
  </p:notesMasterIdLst>
  <p:sldIdLst>
    <p:sldId id="823" r:id="rId5"/>
    <p:sldId id="961" r:id="rId6"/>
    <p:sldId id="951" r:id="rId7"/>
    <p:sldId id="962" r:id="rId8"/>
    <p:sldId id="969" r:id="rId9"/>
    <p:sldId id="974" r:id="rId10"/>
    <p:sldId id="975" r:id="rId11"/>
    <p:sldId id="976" r:id="rId12"/>
    <p:sldId id="977" r:id="rId13"/>
    <p:sldId id="979" r:id="rId14"/>
    <p:sldId id="986" r:id="rId15"/>
    <p:sldId id="984" r:id="rId16"/>
    <p:sldId id="978" r:id="rId17"/>
    <p:sldId id="985" r:id="rId18"/>
    <p:sldId id="987" r:id="rId19"/>
    <p:sldId id="988" r:id="rId20"/>
    <p:sldId id="989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3122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1" autoAdjust="0"/>
    <p:restoredTop sz="87995" autoAdjust="0"/>
  </p:normalViewPr>
  <p:slideViewPr>
    <p:cSldViewPr>
      <p:cViewPr varScale="1">
        <p:scale>
          <a:sx n="83" d="100"/>
          <a:sy n="83" d="100"/>
        </p:scale>
        <p:origin x="390" y="3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01899" y="3238500"/>
            <a:ext cx="276550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dirty="0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(10)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妇人说：「先生，请把这水赐给我，叫我不渴，也不用来这么远打水。」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耶稣说：「你去叫你丈夫也到这里来。」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妇人说：「我没有丈夫。」耶稣说：「你说没有丈夫是不错的。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你已经有五个丈夫，你现在有的并不是你的丈夫。你这话是真的。」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妇人说：先生，我看出你是先知。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我们的祖宗在这山上礼拜，你们倒说，应当礼拜的地方是在耶路撒冷。」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耶稣说：妇人，你当信我。时候将到，你们拜父，也不在这山上，也不在耶路撒冷。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你们所拜的，你们不知道；我们所拜的，我们知道，因为救恩是从犹太人出来的。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妇人说：「我知道弥赛亚（就是那称为基督的）要来；他来了，必将一切的事都告诉我们。」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耶稣说：「这和你说话的就是他！」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worship in spirit and tru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49" y="1152464"/>
            <a:ext cx="3276547" cy="184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37" y="-190500"/>
            <a:ext cx="9169637" cy="6214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175131" y="266700"/>
            <a:ext cx="296886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我们所讲的事，其中第一要紧的，就是我们有这样的大祭司，已经坐在天上至大者宝座的右边，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在圣所，就是真帐幕里，作执事；这帐幕是主所支的，不是人所支的</a:t>
            </a:r>
            <a:r>
              <a:rPr lang="zh-CN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695700"/>
            <a:ext cx="396240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他若在地上，必不得为祭司，因为已经有照律法献礼物的祭司。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他们供奉的事本是天上事的形状和影象，正如摩西将要造帐幕的时候，蒙神警戒他，说：你要谨慎，作各样的物件都要照着在山上指示你的样式。</a:t>
            </a:r>
          </a:p>
        </p:txBody>
      </p:sp>
    </p:spTree>
    <p:extLst>
      <p:ext uri="{BB962C8B-B14F-4D97-AF65-F5344CB8AC3E}">
        <p14:creationId xmlns:p14="http://schemas.microsoft.com/office/powerpoint/2010/main" val="30828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妇人说：「先生，请把这水赐给我，叫我不渴，也不用来这么远打水。」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耶稣说：「你去叫你丈夫也到这里来。」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妇人说：「我没有丈夫。」耶稣说：「你说没有丈夫是不错的。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你已经有五个丈夫，你现在有的并不是你的丈夫。你这话是真的。」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妇人说：先生，我看出你是先知。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我们的祖宗在这山上礼拜，你们倒说，应当礼拜的地方是在耶路撒冷。」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耶稣说：妇人，你当信我。时候将到，你们拜父，也不在这山上，也不在耶路撒冷。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你们所拜的，你们不知道；我们所拜的，我们知道，因为救恩是从犹太人出来的。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妇人说：「我知道弥赛亚（就是那称为基督的）要来；他来了，必将一切的事都告诉我们。」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耶稣说：「这和你说话的就是他！」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25" y="961779"/>
            <a:ext cx="3117593" cy="23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当下门徒回来，就希奇耶稣和一个妇人说话；只是没有人说：「你是要甚么？」或说：「你为甚么和他说话？」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那妇人就留下水罐子，往城里去，对众人说：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「你们来看！有一个人将我素来所行的一切事都给我说出来了，莫非这就是基督吗？」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众人就出城，往耶稣那里去。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这其间，门徒对耶稣说：「拉比，请吃。」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耶稣说：「我有食物吃，是你们不知道的。」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门徒就彼此对问说：「莫非有人拿甚么给他吃吗？」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耶稣说：「我的食物就是遵行差我来者的旨意，做成他的工。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你们岂不说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到收割的时候还有四个月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吗？我告诉你们，举目向田观看，庄稼已经熟了（原文是发白），可以收割了。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收割的人得工价，积蓄五榖到永生，叫撒种的和收割的一同快乐。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俗语说：：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那人撒种，这人收割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，这话可见是真的。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我差你们去收你们所没有劳苦的；别人劳苦，你们享受他们所劳苦的。」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那城里有好些撒玛利亚人信了耶稣，因为那妇人作见證说：「他将我素来所行的一切事都给我说出来了。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47" y="1257300"/>
            <a:ext cx="3156851" cy="15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 「凡喝这水的还要再渴；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4:14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人若喝我所赐的水就永远不渴。我所赐的水要在他里头成为泉源，直涌到永生。」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节期的末日，就是最大之日，耶稣站着高声说：人若渴了，可以到我这里来喝。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信我的人就如经上所说：从他腹中要流出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活水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的江河来。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耶稣这话是指着信他之人要受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说的。那时还没有赐下圣灵来，因为耶稣尚未得着荣耀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the hour is coming, and now is, when the true worshipers will worship the Father in spirit and truth; for the Father is seeking such to worship Him. 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God </a:t>
            </a:r>
            <a:r>
              <a:rPr lang="en-US" altLang="zh-CN" sz="1750" b="1" i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Spirit, and those who worship Him must 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worship in spirit and </a:t>
            </a:r>
            <a:r>
              <a:rPr lang="en-US" altLang="zh-CN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truth.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388" y="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敬拜与满足的关系？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4045" y="3095015"/>
            <a:ext cx="3273755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如何在灵和真理里敬拜神？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渴慕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神（的满足）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2000" b="1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altLang="en-US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822325" y="952500"/>
            <a:ext cx="3126659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1619" y="3048897"/>
            <a:ext cx="3505200" cy="2286000"/>
          </a:xfrm>
          <a:prstGeom prst="rect">
            <a:avLst/>
          </a:prstGeom>
          <a:solidFill>
            <a:srgbClr val="031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申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你们在那地住久了，生子生孙，就雕刻偶象，彷彿甚么形象，败坏自己，行耶和华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　神眼中看为恶的事，惹他发怒。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我今日呼天唤地向你们作见證，你们必在过约但河得为业的地上速速灭尽！你们不能在那地上长久，必尽行除灭。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耶和华必使你们分散在万民中；在他所领你们到的万国里，你们剩下的人数稀少。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在那里，你们必事奉人手所造的　神，就是用木石造成、不能看、不能听、不能吃、不能闻的　神。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但你们在那里必寻求耶和华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神。你尽心尽性寻求他的时候，就必寻见。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日后你遭遇一切患难的时候，你必归回耶和华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神，听从他的话。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2388" y="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敬拜与满足的关系？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822325" y="952500"/>
            <a:ext cx="3126659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94045" y="3095015"/>
            <a:ext cx="3273755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如何在灵和真理里敬拜神？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渴慕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神（的满足）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2000" b="1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altLang="en-US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 「凡喝这水的还要再渴；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4:14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人若喝我所赐的水就永远不渴。我所赐的水要在他里头成为泉源，直涌到永生。」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节期的末日，就是最大之日，耶稣站着高声说：人若渴了，可以到我这里来喝。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信我的人就如经上所说：从他腹中要流出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活水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的江河来。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耶稣这话是指着信他之人要受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说的。那时还没有赐下圣灵来，因为耶稣尚未得着荣耀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the hour is coming, and now is, when the true worshipers will worship the Father in spirit and truth; for the Father is seeking such to worship Him. 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God </a:t>
            </a:r>
            <a:r>
              <a:rPr lang="en-US" altLang="zh-CN" sz="1750" b="1" i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Spirit, and those who worship Him must 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worship in spirit and </a:t>
            </a:r>
            <a:r>
              <a:rPr lang="en-US" altLang="zh-CN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truth.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388" y="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敬拜与满足的关系？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822325" y="952500"/>
            <a:ext cx="3126659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4045" y="3095015"/>
            <a:ext cx="3273755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如何在灵和真理里敬拜神？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渴慕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神（的满足）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07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凡祭司天天站着事奉神，屡次献上一样的祭物，这祭物永不能除罪。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但基督献了一次永远的赎罪祭，就在神的右边坐下了。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从此，等候他仇敌成了他的脚凳。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因为他一次献祭，便叫那得以成圣的人永远完全。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圣灵也对我们作见證；因为他既已说过：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主说：那些日子以后，我与他们所立的约乃是这样：我要将我的律法写在他们心上，又要放在他们的里面。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以后就说：我不再纪念他们的罪愆和他们的过犯。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这些罪过既已赦免，就不用再为罪献祭了。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弟兄们，我们既因耶稣的血得以坦然进入至圣所，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是藉着他给我们开了一条又新又活的路，从幔子经过，这幔子就是他的身体。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又有一位大祭司治理神的家！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并我们心中天良的亏欠已经灑去，身体用清水洗净了，就当存着诚心和充足的信心来到神面前；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也要坚守我们所承认的指望，不至摇动，因为那应许我们的是信实的。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又要彼此相顾，激发爱心，勉励行善。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你们不可停止聚会，好象那些停止惯了的人，倒要彼此劝勉，既知</a:t>
            </a:r>
            <a:r>
              <a:rPr lang="zh-CN" altLang="en-US" sz="1750" b="1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1750" b="1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（看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见）那日子临近，就更当如此。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388" y="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敬拜与满足的关系？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822325" y="952500"/>
            <a:ext cx="3126659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4045" y="3095015"/>
            <a:ext cx="3273755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如何在灵和真理里敬拜神？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渴慕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神（的满足）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87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Image result for jesus walks with dis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8" y="937264"/>
            <a:ext cx="3372335" cy="22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044" y="859700"/>
            <a:ext cx="5715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太初有道，道与神同在，道就是神。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这道太初与神同在。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万物是藉着他造的；凡被造的，没有一样不是藉着他造的。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生命在他里头，这生命就是人的光。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光照在黑暗里，黑暗却不接受光。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有一个人，是从神那里差来的，名叫约翰。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这人来，为要作见證，就是为光作见證，叫众人因他可以信。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他不是那光，乃是要为光作见證。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那光是真光，照亮一切生在世上的人。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他在世界，世界也是藉着他造的，世界却不认识他。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他到自己的地方来，自己的人倒不接待他。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这等人不是从血气生的，不是从情慾生的，也不是从人意生的，乃是从神生的。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道成了肉身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，住在我们中间，充充满满的有恩典有真理。我们也见过他的荣光，正是父独生子的荣光。</a:t>
            </a:r>
            <a:endParaRPr lang="en-US" altLang="zh-CN" sz="190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63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0620" y="4127837"/>
            <a:ext cx="5518179" cy="147732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愿颂赞归与我们主耶稣基</a:t>
            </a:r>
            <a:r>
              <a:rPr lang="zh-CN" altLang="en-US" sz="17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督的父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神！他曾照自己的大怜悯，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藉耶稣基督从死里复活，重生了我们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，叫我们有活泼的盼望</a:t>
            </a:r>
            <a:r>
              <a:rPr lang="zh-CN" altLang="en-US" sz="17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endParaRPr lang="en-US" altLang="zh-CN" sz="17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徒</a:t>
            </a:r>
            <a:r>
              <a:rPr lang="en-US" altLang="zh-CN" sz="17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神已经向我们这作儿女的应验，叫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耶稣复活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了。正如诗篇第二篇上记着说：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你是我的儿子，我今日生你</a:t>
            </a:r>
            <a:r>
              <a:rPr lang="zh-CN" altLang="en-US" sz="17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有一个法利赛人，名叫尼哥底母，是犹太人的官。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尼哥底母问他说：「怎能有这事呢？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3800" y="4393346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100393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0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7292 -0.00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耶稣回答说：「你是以色列人的先生，还不明白这事吗？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我实实在在的告诉你，我们所说的是我们知道的；我们所见證的是我们见过的；你们却不领受我们的见證。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我对你们说地上的事，你们尚且不信，若说天上的事，如何能信呢？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除了从天降下、仍旧在天的人子，没有人升过天。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摩西在旷野怎样举蛇，人子也必照样被举起来，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叫一切信他的都得永生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（或作：叫一切信的人在他里面得永生）。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「神爱世人，甚至将他的独生子赐给他们，叫一切信他的，不至灭亡，反得永生。 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属灵人的工作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783747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4088547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4304" y="420701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7931" y="991731"/>
            <a:ext cx="3317631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就如神从创立世界以前，在基督里拣选了我们，使我们在他面前成为圣洁，无有瑕疵；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又因爱我们，就按着自己意旨所喜悦的，预定我们藉着耶稣基督得儿子的名分，</a:t>
            </a:r>
          </a:p>
        </p:txBody>
      </p:sp>
    </p:spTree>
    <p:extLst>
      <p:ext uri="{BB962C8B-B14F-4D97-AF65-F5344CB8AC3E}">
        <p14:creationId xmlns:p14="http://schemas.microsoft.com/office/powerpoint/2010/main" val="26981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5781 -0.004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0052 -0.004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/>
      <p:bldP spid="18" grpId="1"/>
      <p:bldP spid="18" grpId="2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4769005" cy="119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4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</a:t>
            </a: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择自我的结果？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4093" y="1181100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5910" y="4381252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9976" y="330579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 rot="17380189" flipH="1">
            <a:off x="763383" y="3750782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5824284" flipH="1">
            <a:off x="2745996" y="2592815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0" y="266700"/>
            <a:ext cx="3301497" cy="5176824"/>
            <a:chOff x="5334000" y="266700"/>
            <a:chExt cx="3301497" cy="51768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266700"/>
              <a:ext cx="3301497" cy="20832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6045" t="20165" r="4529" b="6983"/>
            <a:stretch/>
          </p:blipFill>
          <p:spPr>
            <a:xfrm>
              <a:off x="5531847" y="3276483"/>
              <a:ext cx="2905805" cy="2167041"/>
            </a:xfrm>
            <a:prstGeom prst="rect">
              <a:avLst/>
            </a:prstGeom>
          </p:spPr>
        </p:pic>
        <p:pic>
          <p:nvPicPr>
            <p:cNvPr id="19" name="Picture 10" descr="Image result for snake no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274" y="2039288"/>
              <a:ext cx="1913771" cy="1237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4769005" cy="119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4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</a:t>
            </a: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择自我的结果？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4093" y="1181100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5910" y="4381252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9976" y="330579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 rot="17380189" flipH="1">
            <a:off x="763383" y="3750782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5824284" flipH="1">
            <a:off x="2745996" y="2592815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893" y="1057655"/>
            <a:ext cx="4302601" cy="2342034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21" name="Picture 6" descr="Image result for y val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67" r="96333">
                        <a14:backgroundMark x1="28667" y1="66833" x2="28667" y2="66833"/>
                        <a14:backgroundMark x1="50000" y1="22833" x2="50000" y2="22833"/>
                        <a14:backgroundMark x1="78667" y1="73000" x2="78167" y2="7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59" y="2425897"/>
            <a:ext cx="1572467" cy="15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72000" y="3926354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FF99"/>
                </a:solidFill>
              </a:rPr>
              <a:t>箴4:23 </a:t>
            </a:r>
            <a:r>
              <a:rPr lang="en-US" sz="3200" b="1" dirty="0" err="1">
                <a:solidFill>
                  <a:srgbClr val="66FF99"/>
                </a:solidFill>
              </a:rPr>
              <a:t>你要保守你心，</a:t>
            </a:r>
            <a:r>
              <a:rPr lang="en-US" sz="3200" b="1" dirty="0" err="1" smtClean="0">
                <a:solidFill>
                  <a:srgbClr val="66FF99"/>
                </a:solidFill>
              </a:rPr>
              <a:t>胜过保守一切，</a:t>
            </a:r>
            <a:r>
              <a:rPr lang="en-US" sz="3200" b="1" dirty="0" err="1">
                <a:solidFill>
                  <a:srgbClr val="66FF99"/>
                </a:solidFill>
              </a:rPr>
              <a:t>因为一生的果效是由心发出</a:t>
            </a:r>
            <a:r>
              <a:rPr lang="en-US" sz="3200" b="1" dirty="0">
                <a:solidFill>
                  <a:srgbClr val="66FF99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888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33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主知道法利赛人听见他收门徒，施洗，比约翰还多，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（其实不是耶稣亲自施洗，乃是他的门徒施洗，）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他就离了犹太，又往加利利去。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必须经过撒玛利亚，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于是到了撒玛利亚的一座城，名叫叙加，靠近雅各给他儿子约瑟的那块地。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在那里有雅各井；耶稣因走路困乏，就坐在井旁。那时约有午正。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有一个撒玛利亚的妇人来打水。耶稣对他说：「请你给我水喝。」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（那时门徒进城买食物去了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4:9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撒玛利亚的妇人对他说：「你既是犹太人，怎么向我一个撒玛利亚妇人要水喝呢？」原来犹太人和撒玛利亚人没有来往。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耶稣回答说：「你若知道神的恩赐，和对你说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给我水喝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的是谁，你必早求他，他也必早给了你活水。」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妇人说：「先生，没有打水的器具，井又深，你从那里得活水呢？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我们的祖宗雅各将这井留给我们，他自己和儿子并牲畜也都喝这井里的水，难道你比他还大吗？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4:13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</a:t>
            </a:r>
            <a:r>
              <a:rPr lang="zh-CN" altLang="en-US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「</a:t>
            </a:r>
            <a:r>
              <a:rPr lang="zh-CN" altLang="en-US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喝这水的还要再渴</a:t>
            </a:r>
            <a:r>
              <a:rPr lang="zh-CN" altLang="en-US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4:14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人若喝我所赐的水就永远不渴。我所赐的水要在他里头成为泉源，直涌到永生。」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jesus and samarit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r="10042" b="8445"/>
          <a:stretch/>
        </p:blipFill>
        <p:spPr bwMode="auto">
          <a:xfrm>
            <a:off x="5780514" y="1032662"/>
            <a:ext cx="3152965" cy="21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妇人说：「先生，请把这水赐给我，叫我不渴，也不用来这么远打水。」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耶稣说：「你去叫你丈夫也到这里来。」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妇人说：「我没有丈夫。」耶稣说：「你说没有丈夫是不错的。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你已经有五个丈夫，你现在有的并不是你的丈夫。你这话是真的。」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妇人说：先生，我看出你是先知。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我们的祖宗在这山上礼拜，你们倒说，应当礼拜的地方是在耶路撒冷。」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耶稣说：妇人，你当信我。时候将到，你们拜父，也不在这山上，也不在耶路撒冷。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你们所拜的，你们不知道；我们所拜的，我们知道，因为救恩是从犹太人出来的。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时候将到，如今就是了，那真正拜父的，要用心灵和诚实拜他，因为父要这样的人拜他。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妇人说：「我知道弥赛亚（就是那称为基督的）要来；他来了，必将一切的事都告诉我们。」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耶稣说：「这和你说话的就是他！」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jesus and samarit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r="10042" b="8445"/>
          <a:stretch/>
        </p:blipFill>
        <p:spPr bwMode="auto">
          <a:xfrm>
            <a:off x="5780514" y="1032662"/>
            <a:ext cx="3152965" cy="21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19582</TotalTime>
  <Words>5736</Words>
  <Application>Microsoft Office PowerPoint</Application>
  <PresentationFormat>On-screen Show (16:10)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Microsoft YaHei</vt:lpstr>
      <vt:lpstr>Microsoft YaHei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998</cp:revision>
  <dcterms:created xsi:type="dcterms:W3CDTF">2011-09-04T18:01:24Z</dcterms:created>
  <dcterms:modified xsi:type="dcterms:W3CDTF">2019-11-24T13:50:26Z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