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5"/>
  </p:notesMasterIdLst>
  <p:sldIdLst>
    <p:sldId id="823" r:id="rId5"/>
    <p:sldId id="954" r:id="rId6"/>
    <p:sldId id="961" r:id="rId7"/>
    <p:sldId id="946" r:id="rId8"/>
    <p:sldId id="945" r:id="rId9"/>
    <p:sldId id="951" r:id="rId10"/>
    <p:sldId id="964" r:id="rId11"/>
    <p:sldId id="965" r:id="rId12"/>
    <p:sldId id="966" r:id="rId13"/>
    <p:sldId id="968" r:id="rId14"/>
    <p:sldId id="963" r:id="rId15"/>
    <p:sldId id="967" r:id="rId16"/>
    <p:sldId id="962" r:id="rId17"/>
    <p:sldId id="969" r:id="rId18"/>
    <p:sldId id="970" r:id="rId19"/>
    <p:sldId id="972" r:id="rId20"/>
    <p:sldId id="971" r:id="rId21"/>
    <p:sldId id="960" r:id="rId22"/>
    <p:sldId id="974" r:id="rId23"/>
    <p:sldId id="975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3122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1" autoAdjust="0"/>
    <p:restoredTop sz="87995" autoAdjust="0"/>
  </p:normalViewPr>
  <p:slideViewPr>
    <p:cSldViewPr>
      <p:cViewPr>
        <p:scale>
          <a:sx n="75" d="100"/>
          <a:sy n="75" d="100"/>
        </p:scale>
        <p:origin x="40" y="11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(9)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56966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我们从前也都在他们中间，放纵肉体的私慾，随着肉体和心中所喜好的去行，本为可怒之子，和别人一样。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当我们死在过犯中的时候，便叫我们与基督一同活过来。你们得救是本乎恩。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他又叫我们与基督耶稣一同复活，一同坐在天上，</a:t>
            </a:r>
          </a:p>
        </p:txBody>
      </p:sp>
    </p:spTree>
    <p:extLst>
      <p:ext uri="{BB962C8B-B14F-4D97-AF65-F5344CB8AC3E}">
        <p14:creationId xmlns:p14="http://schemas.microsoft.com/office/powerpoint/2010/main" val="40772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4003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你们蒙了重生，不是由于能坏的种子，乃是由于不能坏的种子，是藉着神活泼常存的道。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因为凡有血气的，尽都如草；他的美荣都象草上的花。草必枯乾，花必凋谢；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唯有主的道是永存的。所传给你们的福音就是这道。</a:t>
            </a:r>
          </a:p>
        </p:txBody>
      </p:sp>
    </p:spTree>
    <p:extLst>
      <p:ext uri="{BB962C8B-B14F-4D97-AF65-F5344CB8AC3E}">
        <p14:creationId xmlns:p14="http://schemas.microsoft.com/office/powerpoint/2010/main" val="35043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8771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</a:p>
        </p:txBody>
      </p:sp>
    </p:spTree>
    <p:extLst>
      <p:ext uri="{BB962C8B-B14F-4D97-AF65-F5344CB8AC3E}">
        <p14:creationId xmlns:p14="http://schemas.microsoft.com/office/powerpoint/2010/main" val="32003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3800" y="4393346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100393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0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292 -0.001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耶稣回答说：「你是以色列人的先生，还不明白这事吗？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我实实在在的告诉你，我们所说的是我们知道的；我们所见證的是我们见过的；你们却不领受我们的见證。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我对你们说地上的事，你们尚且不信，若说天上的事，如何能信呢？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除了从天降下、仍旧在天的人子，没有人升过天。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摩西在旷野怎样举蛇，人子也必照样被举起来，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叫一切信他的都得永生（或作：叫一切信的人在他里面得永生）。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「神爱世人，甚至将他的独生子赐给他们，叫一切信他的，不至灭亡，反得永生。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304" y="42070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7931" y="991731"/>
            <a:ext cx="3317631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</a:t>
            </a:r>
          </a:p>
        </p:txBody>
      </p:sp>
    </p:spTree>
    <p:extLst>
      <p:ext uri="{BB962C8B-B14F-4D97-AF65-F5344CB8AC3E}">
        <p14:creationId xmlns:p14="http://schemas.microsoft.com/office/powerpoint/2010/main" val="2698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5781 -0.004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0052 -0.004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/>
      <p:bldP spid="18" grpId="1"/>
      <p:bldP spid="18" grpId="2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0"/>
            <a:ext cx="8443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怎么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理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解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我可以选择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是谁？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3519" y="425103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129598" y="3543301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22363" flipH="1">
            <a:off x="1486012" y="336811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4452" y="663489"/>
            <a:ext cx="5383863" cy="2622258"/>
            <a:chOff x="1814452" y="663489"/>
            <a:chExt cx="5383863" cy="2622258"/>
          </a:xfrm>
        </p:grpSpPr>
        <p:sp>
          <p:nvSpPr>
            <p:cNvPr id="5" name="TextBox 4"/>
            <p:cNvSpPr txBox="1"/>
            <p:nvPr/>
          </p:nvSpPr>
          <p:spPr>
            <a:xfrm>
              <a:off x="4176850" y="1693449"/>
              <a:ext cx="69749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smtClean="0">
                  <a:solidFill>
                    <a:srgbClr val="00FFFF"/>
                  </a:solidFill>
                </a:rPr>
                <a:t>vs</a:t>
              </a:r>
              <a:endParaRPr lang="en-US" sz="4600" b="1" dirty="0">
                <a:solidFill>
                  <a:srgbClr val="00FFFF"/>
                </a:solidFill>
              </a:endParaRPr>
            </a:p>
          </p:txBody>
        </p:sp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452" y="663489"/>
              <a:ext cx="2315760" cy="262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55" y="663489"/>
              <a:ext cx="2315760" cy="262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" name="Picture 30" descr="Image result for family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53224"/>
            <a:ext cx="2180866" cy="22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0"/>
            <a:ext cx="8443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怎么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理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解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我可以选择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是谁？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3519" y="425103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129598" y="3543301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22363" flipH="1">
            <a:off x="1486012" y="336811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王子与贫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 bwMode="auto">
          <a:xfrm>
            <a:off x="4869326" y="1104900"/>
            <a:ext cx="3870208" cy="25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52" y="663489"/>
            <a:ext cx="2315760" cy="26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耶稣回答说：「你是以色列人的先生，还不明白这事吗？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我实实在在的告诉你，我们所说的是我们知道的；我们所见證的是我们见过的；你们却不领受我们的见證。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我对你们说地上的事，你们尚且不信，若说天上的事，如何能信呢？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除了从天降下、仍旧在天的人子，没有人升过天。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摩西在旷野怎样举蛇，人子也必照样被举起来，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叫一切信他的都得永生（或作：叫一切信的人在他里面得永生）。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「神爱世人，甚至将他的独生子赐给他们，叫一切信他的，不至灭亡，反得永生。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304" y="42070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7931" y="991731"/>
            <a:ext cx="3317631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3129598" y="3543301"/>
            <a:ext cx="1272239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022363" flipH="1">
            <a:off x="1848645" y="3422435"/>
            <a:ext cx="1224031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因为神差他的儿子降世，不是要定世人的罪（或作：审判世人；下同），乃是要叫世人因他得救。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信他的人，不被定罪；不信的人，罪已经定了，因为他不信神独生子的名。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光来到世间，世人因自己的行为是恶的，不爱光，倒爱黑暗，定他们的罪就是在此。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凡作恶的便恨光，并不来就光，恐怕他的行为受责备。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但行真理的必来就光，要显明他所行的是靠神而行。」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285" y="3795593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</a:t>
            </a:r>
            <a:r>
              <a:rPr lang="zh-CN" altLang="en-US" sz="4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</a:t>
            </a:r>
            <a:r>
              <a:rPr lang="zh-CN" altLang="en-US" sz="4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4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4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7012" y="419180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8003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4769005" cy="119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4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择自我的结果？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093" y="1181100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910" y="4381252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976" y="33057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7380189" flipH="1">
            <a:off x="763383" y="375078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5824284" flipH="1">
            <a:off x="2745996" y="2592815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0" y="266700"/>
            <a:ext cx="3301497" cy="5176824"/>
            <a:chOff x="5334000" y="266700"/>
            <a:chExt cx="3301497" cy="51768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66700"/>
              <a:ext cx="3301497" cy="20832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6045" t="20165" r="4529" b="6983"/>
            <a:stretch/>
          </p:blipFill>
          <p:spPr>
            <a:xfrm>
              <a:off x="5531847" y="3276483"/>
              <a:ext cx="2905805" cy="2167041"/>
            </a:xfrm>
            <a:prstGeom prst="rect">
              <a:avLst/>
            </a:prstGeom>
          </p:spPr>
        </p:pic>
        <p:pic>
          <p:nvPicPr>
            <p:cNvPr id="19" name="Picture 10" descr="Image result for snake no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274" y="2039288"/>
              <a:ext cx="1913771" cy="1237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310746" y="1855778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53" y="213482"/>
            <a:ext cx="3301497" cy="20832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45" t="20165" r="4529" b="6983"/>
          <a:stretch/>
        </p:blipFill>
        <p:spPr>
          <a:xfrm>
            <a:off x="5105400" y="3223265"/>
            <a:ext cx="2905805" cy="2167041"/>
          </a:xfrm>
          <a:prstGeom prst="rect">
            <a:avLst/>
          </a:prstGeom>
        </p:spPr>
      </p:pic>
      <p:pic>
        <p:nvPicPr>
          <p:cNvPr id="9" name="Picture 10" descr="Image result for snak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27" y="1986070"/>
            <a:ext cx="1913771" cy="12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ve temp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7" y="3451592"/>
            <a:ext cx="2774519" cy="20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25" y="181730"/>
            <a:ext cx="2858169" cy="21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4769005" cy="119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4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择自我的结果？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093" y="1181100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910" y="4381252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976" y="33057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7380189" flipH="1">
            <a:off x="763383" y="375078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5824284" flipH="1">
            <a:off x="2745996" y="2592815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93" y="1057655"/>
            <a:ext cx="4302601" cy="234203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1" name="Picture 6" descr="Image result for y va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67" r="96333">
                        <a14:backgroundMark x1="28667" y1="66833" x2="28667" y2="66833"/>
                        <a14:backgroundMark x1="50000" y1="22833" x2="50000" y2="22833"/>
                        <a14:backgroundMark x1="78667" y1="73000" x2="78167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9" y="2425897"/>
            <a:ext cx="1572467" cy="15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72000" y="3926354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FF99"/>
                </a:solidFill>
              </a:rPr>
              <a:t>箴4:23 </a:t>
            </a:r>
            <a:r>
              <a:rPr lang="en-US" sz="3200" b="1" dirty="0" err="1">
                <a:solidFill>
                  <a:srgbClr val="66FF99"/>
                </a:solidFill>
              </a:rPr>
              <a:t>你要保守你心，</a:t>
            </a:r>
            <a:r>
              <a:rPr lang="en-US" sz="3200" b="1" dirty="0" err="1" smtClean="0">
                <a:solidFill>
                  <a:srgbClr val="66FF99"/>
                </a:solidFill>
              </a:rPr>
              <a:t>胜过保守一切，</a:t>
            </a:r>
            <a:r>
              <a:rPr lang="en-US" sz="3200" b="1" dirty="0" err="1">
                <a:solidFill>
                  <a:srgbClr val="66FF99"/>
                </a:solidFill>
              </a:rPr>
              <a:t>因为一生的果效是由心发出</a:t>
            </a:r>
            <a:r>
              <a:rPr lang="en-US" sz="3200" b="1" dirty="0">
                <a:solidFill>
                  <a:srgbClr val="66FF99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8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33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有一个人，是从神那里差来的，名叫约翰。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这人来，为要作见證，就是为光作见證，叫众人因他可以信。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他不是那光，乃是要为光作见證。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那光是真光，照亮一切生在世上的人。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，住在我们中间，充充满满的有恩典有真理。我们也见过他的荣光，正是父独生子的荣光。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63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这事以后，耶稣与他的母亲、弟兄、和门徒都下迦百农去，在那里住了不多几日。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犹太人的逾越节近了，耶稣就上耶路撒冷去。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看见殿里有卖牛、羊、鸽子的，并有兑换银钱的人坐在那里，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耶稣就拿绳子做成鞭子，把牛羊都赶出殿去，倒出兑换银钱之人的银钱，推翻他们的桌子，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又对卖鸽子的说：「把这些东西拿去！不要将我父的殿当作买卖的地方。」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他的门徒就想起经上记着说：「我为你的殿心里焦急，如同火烧。」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因此犹太人问他说：「你既做这些事，还显甚么神蹟给我们看呢？」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耶稣回答说：「你们拆毁这殿，我叁日内要再建立起来。」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犹太人便说：「这殿是四十六年纔造成的，你叁日内就再建立起来吗？」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但耶稣这话是以他的身体为殿。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所以到他从死里复活以后，门徒就想起他说过这话，便信了圣经和耶稣所说的。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当耶稣在耶路撒冷过逾越节的时候，有许多人看见他所行的神蹟，就信了他的名。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耶稣却不将自己交託他们；因为他知道万人，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也用不着谁见證人怎样，因他知道人心里所存的。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00" y="946123"/>
            <a:ext cx="3196843" cy="23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13877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</a:t>
            </a: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督的父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神！他曾照自己的大怜悯，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藉耶稣基督从死里复活，重生了我们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，叫我们有活泼的盼望，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可以得着不能朽坏、不能玷污、不能衰残、为你们存留在天上的基业</a:t>
            </a: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8771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徒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我们也报好信息给你们，就是那应许祖宗的话，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神已经向我们这作儿女的应验，叫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耶稣复活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了。正如诗篇第二篇上记着说：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你是我的儿子，我今日生你。</a:t>
            </a:r>
          </a:p>
        </p:txBody>
      </p:sp>
    </p:spTree>
    <p:extLst>
      <p:ext uri="{BB962C8B-B14F-4D97-AF65-F5344CB8AC3E}">
        <p14:creationId xmlns:p14="http://schemas.microsoft.com/office/powerpoint/2010/main" val="3718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4003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66:7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锡安未曾劬劳就生产，未觉疼痛就生出男孩。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66:8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国岂能一日而生？民岂能一时而产？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因为锡安一劬劳便生下儿女，这样的事谁曾听见？谁曾看见呢？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66:9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耶和华说：我既使他临产，岂不使他生产呢？你的　神说：我既使他生产，岂能使他闭胎不生呢？</a:t>
            </a:r>
          </a:p>
        </p:txBody>
      </p:sp>
    </p:spTree>
    <p:extLst>
      <p:ext uri="{BB962C8B-B14F-4D97-AF65-F5344CB8AC3E}">
        <p14:creationId xmlns:p14="http://schemas.microsoft.com/office/powerpoint/2010/main" val="17291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56966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但那在上的耶路撒冷是自主的，他是我们的母。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因为经上记着：不怀孕、不生养的，你要欢乐；未曾经过产难的，你要高声欢呼；因为没有丈夫的，比有丈夫的儿女更多。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弟兄们，我们是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凭着应许作儿女，如同以撒一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样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(Now we, brethren, as Isaac was, are children of </a:t>
            </a:r>
            <a:r>
              <a:rPr lang="en-US" altLang="zh-CN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promise)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19453</TotalTime>
  <Words>6590</Words>
  <Application>Microsoft Office PowerPoint</Application>
  <PresentationFormat>On-screen Show (16:10)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982</cp:revision>
  <dcterms:created xsi:type="dcterms:W3CDTF">2011-09-04T18:01:24Z</dcterms:created>
  <dcterms:modified xsi:type="dcterms:W3CDTF">2019-11-17T15:39:13Z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