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823" r:id="rId5"/>
    <p:sldId id="954" r:id="rId6"/>
    <p:sldId id="961" r:id="rId7"/>
    <p:sldId id="962" r:id="rId8"/>
    <p:sldId id="963" r:id="rId9"/>
    <p:sldId id="946" r:id="rId10"/>
    <p:sldId id="947" r:id="rId11"/>
    <p:sldId id="948" r:id="rId12"/>
    <p:sldId id="949" r:id="rId13"/>
    <p:sldId id="950" r:id="rId14"/>
    <p:sldId id="955" r:id="rId15"/>
    <p:sldId id="956" r:id="rId16"/>
    <p:sldId id="957" r:id="rId17"/>
    <p:sldId id="945" r:id="rId18"/>
    <p:sldId id="958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87995" autoAdjust="0"/>
  </p:normalViewPr>
  <p:slideViewPr>
    <p:cSldViewPr>
      <p:cViewPr varScale="1">
        <p:scale>
          <a:sx n="83" d="100"/>
          <a:sy n="83" d="100"/>
        </p:scale>
        <p:origin x="1307" y="6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(8)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09288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6:63 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叫人活着的乃是灵，肉体是无益的。我对你们所说的</a:t>
            </a:r>
            <a:r>
              <a:rPr lang="zh-CN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话（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rhema</a:t>
            </a:r>
            <a:r>
              <a:rPr lang="zh-CN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）就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是灵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，就是生命。</a:t>
            </a:r>
            <a:endParaRPr lang="zh-CN" altLang="en-US" sz="2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2365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腓</a:t>
            </a:r>
            <a:r>
              <a: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他本有神的形象，不以自己与神同等为强夺的；</a:t>
            </a:r>
            <a:r>
              <a: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反倒</a:t>
            </a:r>
            <a:r>
              <a:rPr lang="zh-CN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虚</a:t>
            </a:r>
            <a:r>
              <a:rPr lang="zh-CN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己（</a:t>
            </a:r>
            <a:r>
              <a:rPr lang="en-US" altLang="zh-CN" sz="2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emptied Himself</a:t>
            </a:r>
            <a:r>
              <a:rPr lang="zh-CN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取了奴仆的形象，成为人的样式；</a:t>
            </a:r>
            <a:endParaRPr lang="zh-CN" altLang="en-US" sz="22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698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2:49 </a:t>
            </a: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耶稣说：为甚么找我呢？岂不知我应当以我父的事为念么（或作：岂不知我应当在我父的家里么）？</a:t>
            </a: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2:50 </a:t>
            </a: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他所说的这话，他们不明白。</a:t>
            </a: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2:51 </a:t>
            </a:r>
            <a:r>
              <a:rPr lang="zh-CN" altLang="en-US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他就同他们下去，回到拿撒勒，并且顺从他们。他母亲把这一切的事都存在心里。</a:t>
            </a:r>
            <a:r>
              <a:rPr lang="en-US" altLang="zh-CN" sz="1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2:52 </a:t>
            </a:r>
            <a:r>
              <a:rPr lang="zh-CN" alt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耶稣的智慧和身量（或作：年纪），并神和人喜爱他的心，都一齐增长。</a:t>
            </a:r>
            <a:endParaRPr lang="zh-CN" altLang="en-US" sz="1500" b="1" kern="0" dirty="0">
              <a:solidFill>
                <a:srgbClr val="FF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28:18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耶稣进前来，对他们说：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天上地下所有的权柄都赐给我了。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28:19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所以，你们要去，使万民作我的门徒，奉父、子、圣灵的名给他们施洗（或作：给他们施洗，归于父、子、圣灵的名）。</a:t>
            </a:r>
            <a:endParaRPr lang="zh-CN" altLang="en-US" b="1" kern="0" dirty="0">
              <a:solidFill>
                <a:srgbClr val="FF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这事以后，耶稣与他的母亲、弟兄、和门徒都下迦百农去，在那里住了不多几日。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犹太人的逾越节近了，耶稣就上耶路撒冷去。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看见殿里有卖牛、羊、鸽子的，并有兑换银钱的人坐在那里，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耶稣就拿绳子做成鞭子，把牛羊都赶出殿去，倒出兑换银钱之人的银钱，推翻他们的桌子，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又对卖鸽子的说：「把这些东西拿去！不要将我父的殿当作买卖的地方。」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他的门徒就想起经上记着说：「我为你的殿心里焦急，如同火烧。」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因此犹太人问他说：「你既做这些事，还显甚么神蹟给我们看呢？」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耶稣回答说：「你们拆毁这殿，我叁日内要再建立起来。」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犹太人便说：「这殿是四十六年纔造成的，你叁日内就再建立起来吗？」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但耶稣这话是以他的身体为殿。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所以到他从死里复活以后，门徒就想起他说过这话，便信了圣经和耶稣所说的。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当耶稣在耶路撒冷过逾越节的时候，有许多人看见他所行的神蹟，就信了他的名。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耶稣却不将自己交託他们；因为他知道万人，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也用不着谁见證人怎样，因他知道人心里所存的。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00" y="946123"/>
            <a:ext cx="3196843" cy="23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这事以后，耶稣与他的母亲、弟兄、和门徒都下迦百农去，在那里住了不多几日。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犹太人的逾越节近了，耶稣就上耶路撒冷去。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看见殿里有卖牛、羊、鸽子的，并有兑换银钱的人坐在那里，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耶稣就拿绳子做成鞭子，把牛羊都赶出殿去，倒出兑换银钱之人的银钱，推翻他们的桌子，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又对卖鸽子的说：「把这些东西拿去！不要将我父的殿当作买卖的地方。」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他的门徒就想起经上记着说：「我为你的殿心里焦急，如同火烧。」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因此犹太人问他说：「你既做这些事，还显甚么神蹟给我们看呢？」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耶稣回答说：「你们拆毁这殿，我叁日内要再建立起来。」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犹太人便说：「这殿是四十六年纔造成的，你叁日内就再建立起来吗？」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但耶稣这话是以他的身体为殿。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所以到他从死里复活以后，门徒就想起他说过这话，便信了圣经和耶稣所说的。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当耶稣在耶路撒冷过逾越节的时候，有许多人看见他所行的神蹟，就信了他的名。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耶稣却不将自己交託他们；因为他知道万人，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也用不着谁见證人怎样，因他知道人心里所存的。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175432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徒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13:32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我们也报好信息给你们，就是那应许祖宗的话，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神已经向我们这作儿女的应验，叫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耶稣复活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了。正如诗篇第二篇上记着说：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你是我的儿子，我今日生你。</a:t>
            </a:r>
            <a:endParaRPr lang="zh-CN" altLang="en-US" b="1" kern="0" dirty="0">
              <a:solidFill>
                <a:srgbClr val="FF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00" y="946123"/>
            <a:ext cx="3196843" cy="23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310746" y="1855778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53" y="213482"/>
            <a:ext cx="3301497" cy="20832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45" t="20165" r="4529" b="6983"/>
          <a:stretch/>
        </p:blipFill>
        <p:spPr>
          <a:xfrm>
            <a:off x="5105400" y="3223265"/>
            <a:ext cx="2905805" cy="2167041"/>
          </a:xfrm>
          <a:prstGeom prst="rect">
            <a:avLst/>
          </a:prstGeom>
        </p:spPr>
      </p:pic>
      <p:pic>
        <p:nvPicPr>
          <p:cNvPr id="9" name="Picture 10" descr="Image result for snak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27" y="1986070"/>
            <a:ext cx="1913771" cy="12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ve temp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57" y="3451592"/>
            <a:ext cx="2774519" cy="20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25" y="181730"/>
            <a:ext cx="2858169" cy="21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044" y="8597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道成了肉身，住在我们中间，充充满满的有恩典有真理。我们也见过他的荣光，正是父独生子的荣光</a:t>
            </a: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他说：「我就是那在旷野有人声喊着说：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修直主的道路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，正如先知以赛亚所说的。」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那些人是法利赛人差来的（或作：那差来的是法利赛人）；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他们就问他说：「你既不是基督，不是以利亚，也不是那先知，为甚么施洗呢？」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约翰回答说：「我是用水施洗，但有一位站在你们中间，是你们不认识的，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就是那在我以后来的，我给他解鞋带也不配。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约一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1:1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论到从起初原有的生命之道，就是我们所听见、所看见、亲眼看过、亲手摸过的。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1:2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这生命已经显现出来，我们也看见过，现在又作见證，将原与父同在、且显现与我们那永远的生命、传给你们。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1:3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我们将所看见、所听见的传给你们，使你们与我们相交。我们乃是与父并他儿子耶稣基督相交的。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1:4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john the baptist in dese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7895"/>
          <a:stretch/>
        </p:blipFill>
        <p:spPr bwMode="auto">
          <a:xfrm>
            <a:off x="6248400" y="884353"/>
            <a:ext cx="2276626" cy="22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再次日，约翰同两个门徒站在那里。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他见耶稣行走，就说：「看哪，这是神的羔羊！」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两个门徒听见他的话，就跟从了耶稣。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耶稣转过身来，看见他们跟着，就问他们说：「你们要甚么？」他们说：「拉比，在那里住？」（拉比翻出来就是夫子。）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1:39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耶稣说：「你们来看。」他们就去看他在那里住，这一天便与他同住；那时约有申正了。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听见约翰的话跟从耶稣的那两个人，一个是西门彼得的兄弟安得烈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约一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1:1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论到从起初原有的生命之道，就是我们所听见、所看见、亲眼看过、亲手摸过的。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1:2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这生命已经显现出来，我们也看见过，现在又作见證，将原与父同在、且显现与我们那永远的生命、传给你们。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1:3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我们将所看见、所听见的传给你们，使你们与我们相交。我们乃是与父并他儿子耶稣基督相交的。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1:4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john disciples follow jesu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7228"/>
          <a:stretch/>
        </p:blipFill>
        <p:spPr bwMode="auto">
          <a:xfrm>
            <a:off x="5731221" y="968214"/>
            <a:ext cx="3315966" cy="21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</a:t>
            </a:r>
            <a:r>
              <a:rPr lang="zh-CN" altLang="en-US" sz="1600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活水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的江河来。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说的。那时还没有赐下圣灵来，因为耶稣尚未得着荣耀。</a:t>
            </a:r>
            <a:endParaRPr lang="zh-CN" altLang="en-US" sz="16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09288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随后把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水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倒在盆里，就洗门徒的脚，并用自己所束的手巾擦乾。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挨到西门彼得，彼得对他说：主阿，你洗我的脚么？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耶稣回答说：我所做的，你如今不知道，后来必明白。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彼得说：你永不可洗我的脚！耶稣说：我若不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洗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你，你就与我无分了。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13:9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西门彼得说：主阿，不但我的脚，连手和头也要洗。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13:10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耶稣说：凡洗过澡的人，只要把脚一洗，全身就乾净了。你们是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乾净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的，然而不都是乾净的。</a:t>
            </a:r>
            <a:endParaRPr lang="zh-CN" altLang="en-US" sz="13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第叁日，在加利利的迦拿有娶亲的筵席，耶稣的母亲在那里。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耶稣和他的门徒也被请去赴席。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酒用尽了，耶稣的母亲对他说：「他们没有酒了。」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耶稣说：「母亲（原文是妇人），我与你有甚么相干？我的时候还没有到。」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他母亲对用人说：「他告诉你们甚么，你们就做甚么。」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照犹太人洁净的规矩，有六口石缸摆在那里，每口可以盛两叁桶水。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耶稣对用人说：「把缸倒满了水。他们就倒满了，直到缸口。」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耶稣又说：「现在可以舀出来，送给管筵席的。他们就送了去。」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管筵席的尝了那水变的酒，并不知道是那里来的，只有舀水的用人知道。管筵席的便叫新郎来，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对他说：「人都是先摆上好酒，等客喝足了，纔摆上次的，你倒把好酒留到如今！」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这是耶稣所行的头一件神蹟，是在加利利的迦拿行的，显出他的荣耀来；他的门徒就信他了。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698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我是真葡萄树，我父是栽培的人。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凡属我不结果子的枝子，他就剪去；凡结果子的，他就修理乾净，使枝子结果子更多。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15:3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现在你们因我讲给你们的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，已经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乾净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</a:t>
            </a:r>
            <a:r>
              <a:rPr lang="zh-CN" altLang="en-US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3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要用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水藉着道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把教会</a:t>
            </a:r>
            <a:r>
              <a:rPr lang="zh-CN" altLang="en-US" sz="13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洗净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，成为圣</a:t>
            </a:r>
            <a:r>
              <a:rPr lang="zh-CN" altLang="en-US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洁（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sanctify and cleanse her with the washing of water by the word</a:t>
            </a:r>
            <a:r>
              <a:rPr lang="zh-CN" altLang="en-US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），</a:t>
            </a:r>
            <a:r>
              <a:rPr lang="en-US" altLang="zh-CN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5:27 </a:t>
            </a:r>
            <a:r>
              <a:rPr lang="zh-CN" altLang="en-US" sz="13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可以献给自己，作个荣耀的教会，毫无玷污、皱纹等类的病，乃是圣洁没有瑕疵的</a:t>
            </a:r>
            <a:r>
              <a:rPr lang="zh-CN" altLang="en-US" sz="13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300" b="1" kern="0" dirty="0"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jesus changes water into w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6141511" y="952361"/>
            <a:ext cx="2455065" cy="24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19281</TotalTime>
  <Words>5797</Words>
  <Application>Microsoft Office PowerPoint</Application>
  <PresentationFormat>On-screen Show (16:10)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960</cp:revision>
  <dcterms:created xsi:type="dcterms:W3CDTF">2011-09-04T18:01:24Z</dcterms:created>
  <dcterms:modified xsi:type="dcterms:W3CDTF">2019-11-10T16:04:29Z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