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0"/>
  </p:notesMasterIdLst>
  <p:sldIdLst>
    <p:sldId id="823" r:id="rId5"/>
    <p:sldId id="909" r:id="rId6"/>
    <p:sldId id="938" r:id="rId7"/>
    <p:sldId id="921" r:id="rId8"/>
    <p:sldId id="922" r:id="rId9"/>
    <p:sldId id="934" r:id="rId10"/>
    <p:sldId id="931" r:id="rId11"/>
    <p:sldId id="937" r:id="rId12"/>
    <p:sldId id="940" r:id="rId13"/>
    <p:sldId id="923" r:id="rId14"/>
    <p:sldId id="939" r:id="rId15"/>
    <p:sldId id="941" r:id="rId16"/>
    <p:sldId id="942" r:id="rId17"/>
    <p:sldId id="943" r:id="rId18"/>
    <p:sldId id="944" r:id="rId19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3" autoAdjust="0"/>
    <p:restoredTop sz="87995" autoAdjust="0"/>
  </p:normalViewPr>
  <p:slideViewPr>
    <p:cSldViewPr>
      <p:cViewPr varScale="1">
        <p:scale>
          <a:sx n="83" d="100"/>
          <a:sy n="83" d="100"/>
        </p:scale>
        <p:origin x="1307" y="84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11/3/2019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63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27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43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405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1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575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987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846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8528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723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44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11/3/2019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786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761970" rtl="0" eaLnBrk="1" latinLnBrk="0" hangingPunct="1"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39" indent="-285739" algn="l" defTabSz="7619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defTabSz="761970" rtl="0" eaLnBrk="1" latinLnBrk="0" hangingPunct="1">
        <a:spcBef>
          <a:spcPct val="20000"/>
        </a:spcBef>
        <a:buFont typeface="Arial" pitchFamily="34" charset="0"/>
        <a:buChar char="–"/>
        <a:defRPr sz="2333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spcBef>
          <a:spcPct val="20000"/>
        </a:spcBef>
        <a:buFont typeface="Arial" pitchFamily="34" charset="0"/>
        <a:buChar char="–"/>
        <a:defRPr sz="1667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spcBef>
          <a:spcPct val="20000"/>
        </a:spcBef>
        <a:buFont typeface="Arial" pitchFamily="34" charset="0"/>
        <a:buChar char="»"/>
        <a:defRPr sz="166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spcBef>
          <a:spcPct val="20000"/>
        </a:spcBef>
        <a:buFont typeface="Arial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-25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3731" y="-571500"/>
            <a:ext cx="10217731" cy="6667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95300"/>
            <a:ext cx="7586133" cy="4267200"/>
          </a:xfrm>
          <a:prstGeom prst="rect">
            <a:avLst/>
          </a:prstGeom>
        </p:spPr>
      </p:pic>
      <p:pic>
        <p:nvPicPr>
          <p:cNvPr id="2058" name="Picture 10" descr="Image result for holy spirit no background"/>
          <p:cNvPicPr>
            <a:picLocks noChangeAspect="1" noChangeArrowheads="1"/>
          </p:cNvPicPr>
          <p:nvPr/>
        </p:nvPicPr>
        <p:blipFill>
          <a:blip r:embed="rId5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702" b="95202" l="1220" r="95610">
                        <a14:foregroundMark x1="7073" y1="70167" x2="7073" y2="70167"/>
                        <a14:foregroundMark x1="1341" y1="70515" x2="1341" y2="70515"/>
                        <a14:foregroundMark x1="95610" y1="80111" x2="95610" y2="80111"/>
                        <a14:foregroundMark x1="62195" y1="95202" x2="62195" y2="95202"/>
                        <a14:foregroundMark x1="22317" y1="35257" x2="22317" y2="35257"/>
                        <a14:foregroundMark x1="21098" y1="17455" x2="21098" y2="17455"/>
                        <a14:foregroundMark x1="53293" y1="26356" x2="53293" y2="26356"/>
                        <a14:foregroundMark x1="10000" y1="19054" x2="10000" y2="19054"/>
                        <a14:foregroundMark x1="15976" y1="5702" x2="15976" y2="5702"/>
                        <a14:backgroundMark x1="73659" y1="9597" x2="73659" y2="9597"/>
                      </a14:backgroundRemoval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14300"/>
            <a:ext cx="1260109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3429000" y="3238500"/>
            <a:ext cx="1975221" cy="1631216"/>
          </a:xfrm>
          <a:prstGeom prst="rect">
            <a:avLst/>
          </a:prstGeom>
          <a:noFill/>
          <a:effectLst/>
        </p:spPr>
        <p:txBody>
          <a:bodyPr wrap="none" rtlCol="0">
            <a:spAutoFit/>
            <a:scene3d>
              <a:camera prst="perspectiveBelow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altLang="zh-CN" sz="10000" b="1" dirty="0" smtClean="0">
                <a:ln w="22225">
                  <a:noFill/>
                </a:ln>
                <a:solidFill>
                  <a:srgbClr val="66FF99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(7)</a:t>
            </a:r>
            <a:endParaRPr lang="en-US" sz="10000" dirty="0">
              <a:solidFill>
                <a:srgbClr val="66FF9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73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约翰为他作见證，喊着说：「这就是我曾说：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那在我以后来的，反成了在我以前的，因他本来在我以前。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从他丰满的恩典里，我们都领受了，而且恩上</a:t>
            </a: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(</a:t>
            </a:r>
            <a:r>
              <a:rPr lang="en-US" altLang="zh-CN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anti, opposite or instead, translated as “over against” by YLT) </a:t>
            </a: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恩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律法本是藉着摩西传的；恩典和真理都是由耶稣基督来的。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从来没有人看见神，只有在父怀里的独生子将他表明出来。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782" y="881606"/>
            <a:ext cx="3256818" cy="229326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90500" y="3569375"/>
            <a:ext cx="53721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约一</a:t>
            </a:r>
            <a:r>
              <a:rPr lang="en-US" altLang="zh-CN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1:3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我们将所看见、所听见的传给你们，使你们与我们相交。我们乃是与父并他儿子耶稣基督相交的。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1:4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我们将这些话写给你们，使你们的喜乐充足。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56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约翰所作的见證记在下面：犹太人从耶路撒冷差祭司和利未人到约翰那里，问他说：「你是谁？」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他就明说，并不隐瞒，明说：「我不是基督。」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他们又问他说：「这样，你是谁呢？是以利亚吗？」他说：「我不是。」「是那先知吗？」他回答说：「不是。」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于是他们说：「你到底是谁，叫我们好回覆差我们来的人。你自己说，你是谁？</a:t>
            </a: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" y="3569375"/>
            <a:ext cx="53721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约一</a:t>
            </a:r>
            <a:r>
              <a:rPr lang="en-US" altLang="zh-CN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1:3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我们将所看见、所听见的传给你们，使你们与我们相交。我们乃是与父并他儿子耶稣基督相交的。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1:4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我们将这些话写给你们，使你们的喜乐充足。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pharisees ask joh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77"/>
          <a:stretch/>
        </p:blipFill>
        <p:spPr bwMode="auto">
          <a:xfrm>
            <a:off x="5668602" y="1053935"/>
            <a:ext cx="3322998" cy="1803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91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他说：「我就是那在旷野有人声喊着说：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『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修直主的道路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』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，正如先知以赛亚所说的。」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那些人是法利赛人差来的（或作：那差来的是法利赛人）；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他们就问他说：「你既不是基督，不是以利亚，也不是那先知，为甚么施洗呢？」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约翰回答说：「我是用水施洗，但有一位站在你们中间，是你们不认识的，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就是那在我以后来的，我给他解鞋带也不配。</a:t>
            </a: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" y="3569375"/>
            <a:ext cx="53721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约一</a:t>
            </a:r>
            <a:r>
              <a:rPr lang="en-US" altLang="zh-CN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1:3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我们将所看见、所听见的传给你们，使你们与我们相交。我们乃是与父并他儿子耶稣基督相交的。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1:4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我们将这些话写给你们，使你们的喜乐充足。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50" name="Picture 2" descr="Image result for john the baptist in desert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1" b="17895"/>
          <a:stretch/>
        </p:blipFill>
        <p:spPr bwMode="auto">
          <a:xfrm>
            <a:off x="6248400" y="884353"/>
            <a:ext cx="2276626" cy="228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34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再次日，约翰同两个门徒站在那里。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他见耶稣行走，就说：「看哪，这是神的羔羊！」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两个门徒听见他的话，就跟从了耶稣。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耶稣转过身来，看见他们跟着，就问他们说：「你们要甚么？」他们说：「拉比，在那里住？」（拉比翻出来就是夫子。）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耶稣说：「你们来看。」他们就去看他在那里住，这一天便与他同住；那时约有申正了。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听见约翰的话跟从耶稣的那两个人，一个是西门彼得的兄弟安得烈</a:t>
            </a: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" y="3569375"/>
            <a:ext cx="53721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约一</a:t>
            </a:r>
            <a:r>
              <a:rPr lang="en-US" altLang="zh-CN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1:3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我们将所看见、所听见的传给你们，使你们与我们相交。我们乃是与父并他儿子耶稣基督相交的。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1:4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我们将这些话写给你们，使你们的喜乐充足。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74" name="Picture 2" descr="Image result for john disciples follow jesu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00" r="7228"/>
          <a:stretch/>
        </p:blipFill>
        <p:spPr bwMode="auto">
          <a:xfrm>
            <a:off x="5731221" y="968214"/>
            <a:ext cx="3315966" cy="216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5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他先找着自己的哥哥西门，对他说：「我们遇见弥赛亚了。」（弥赛亚繙出来就是基督。）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于是领他去见耶稣。耶稣看着他，说：「你是约翰的儿子西门（约翰在马太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16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：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称约拿），你要称为矶法。」（矶法翻出来就是彼得。）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又次日，耶稣想要往加利利去，遇见腓力，就对他说：「来跟从我吧。」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这腓力是伯赛大人，和安得烈、彼得同城</a:t>
            </a: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" y="3569375"/>
            <a:ext cx="53721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约一</a:t>
            </a:r>
            <a:r>
              <a:rPr lang="en-US" altLang="zh-CN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1:3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我们将所看见、所听见的传给你们，使你们与我们相交。我们乃是与父并他儿子耶稣基督相交的。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1:4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我们将这些话写给你们，使你们的喜乐充足。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5122" name="Picture 2" descr="Image result for andrew brings peter to jes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892421"/>
            <a:ext cx="2209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5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腓力找着拿但业，对他说「摩西在律法上所写的和众先知所记的那一位，我们遇见了，就是约瑟的儿子拿撒勒人耶稣。」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拿但业对他说：「拿撒勒还能出甚么好的吗？」腓力说：「你来看！」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耶稣看见拿但业来，就指着他说：「看哪，这是个真以色列人，他心里是没有诡诈的。」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拿但业对耶稣说：「你从那里知道我呢？」耶稣回答说：「腓力还没有招呼你，你在无花果树底下，我就看见你了。</a:t>
            </a: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」</a:t>
            </a:r>
            <a:endParaRPr kumimoji="0" lang="zh-CN" altLang="en-US" sz="19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" y="3569375"/>
            <a:ext cx="53721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约一</a:t>
            </a:r>
            <a:r>
              <a:rPr lang="en-US" altLang="zh-CN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1:3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我们将所看见、所听见的传给你们，使你们与我们相交。我们乃是与父并他儿子耶稣基督相交的。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1:4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我们将这些话写给你们，使你们的喜乐充足。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4098" name="Picture 2" descr="Image result for jesus saw nathanael under the fig 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4056" y="1028700"/>
            <a:ext cx="3406588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763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mage result for adam sees ev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04"/>
          <a:stretch/>
        </p:blipFill>
        <p:spPr bwMode="auto">
          <a:xfrm>
            <a:off x="310746" y="1855778"/>
            <a:ext cx="3184179" cy="2007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7553" y="213482"/>
            <a:ext cx="3301497" cy="208321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6045" t="20165" r="4529" b="6983"/>
          <a:stretch/>
        </p:blipFill>
        <p:spPr>
          <a:xfrm>
            <a:off x="5105400" y="3223265"/>
            <a:ext cx="2905805" cy="2167041"/>
          </a:xfrm>
          <a:prstGeom prst="rect">
            <a:avLst/>
          </a:prstGeom>
        </p:spPr>
      </p:pic>
      <p:pic>
        <p:nvPicPr>
          <p:cNvPr id="9" name="Picture 10" descr="Image result for snake no backgroun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827" y="1986070"/>
            <a:ext cx="1913771" cy="123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Image result for eve tempt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857" y="3451592"/>
            <a:ext cx="2774519" cy="2086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9425" y="181730"/>
            <a:ext cx="2858169" cy="214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198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来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神既在古时藉着众先知多次多方的晓谕列祖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 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就在这末世藉着他儿子晓谕我们；又早已立他为承受万有的，也曾藉着他创造诸世界。 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他是神荣耀所发的光辉，是神本体的真象，常用他权能的命令托住万有。他洗净了人的罪，就坐在高天至大者的右边。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old testament prophe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3" b="16877"/>
          <a:stretch/>
        </p:blipFill>
        <p:spPr bwMode="auto">
          <a:xfrm>
            <a:off x="6019800" y="944458"/>
            <a:ext cx="25908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76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加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24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及至时候满足，神就差遣他的儿子，为女子所生，且生在律法以下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要把律法以下的人赎出来，叫我们得着儿子的名分。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你们既为儿子，神就差他儿子的灵进入你</a:t>
            </a:r>
            <a:r>
              <a:rPr lang="zh-CN" altLang="en-US" sz="24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们的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心，呼叫：阿爸！父！</a:t>
            </a:r>
            <a:r>
              <a:rPr lang="en-US" altLang="zh-CN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24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可见，从此以后，你不是奴仆，乃是儿子了；既是儿子，就靠着神为后嗣。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8700"/>
            <a:ext cx="2743200" cy="20574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3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1:35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天使回答说：圣灵要临到你身上，至高者的能力要荫庇你，因此所要生的圣者必称为神的儿</a:t>
            </a:r>
            <a:r>
              <a:rPr lang="zh-CN" altLang="en-US" sz="22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子。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1:36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况且你的亲戚以利沙伯，在年老的时候也怀了男胎，就是那素来称为不生育的，现在有孕六个月了。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1:37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因为，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出于神的</a:t>
            </a:r>
            <a:r>
              <a:rPr lang="zh-CN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话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rhema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 </a:t>
            </a:r>
            <a:r>
              <a:rPr lang="zh-CN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没有一句不带能力的。</a:t>
            </a:r>
            <a:r>
              <a:rPr lang="en-US" altLang="zh-CN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1:38 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马利亚说：我是主的使女，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情愿照你的</a:t>
            </a:r>
            <a:r>
              <a:rPr lang="zh-CN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话（</a:t>
            </a:r>
            <a:r>
              <a:rPr lang="en-US" altLang="zh-CN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rhema</a:t>
            </a:r>
            <a:r>
              <a:rPr lang="zh-CN" altLang="en-US" sz="2200" b="1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）成</a:t>
            </a:r>
            <a:r>
              <a:rPr lang="zh-CN" altLang="en-US" sz="2200" b="1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就在我身上。</a:t>
            </a:r>
            <a:r>
              <a:rPr lang="zh-CN" altLang="en-US" sz="22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天使就离开他去了。</a:t>
            </a:r>
            <a:endParaRPr kumimoji="0" lang="zh-CN" altLang="en-US" sz="22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noFill/>
          <a:ln w="38100" cap="flat" cmpd="sng" algn="ctr">
            <a:solidFill>
              <a:schemeClr val="bg2">
                <a:lumMod val="9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CCBF9">
                    <a:lumMod val="9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90000"/>
                </a:srgb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6493" y="0"/>
            <a:ext cx="629210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如何逆转这样的人性？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angel speaks to m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47" y="1080300"/>
            <a:ext cx="3262240" cy="195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2912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44" y="859700"/>
            <a:ext cx="5715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太初有道，道与神同在，道就是神。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这道太初与神同在。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万物是藉着他造的；凡被造的，没有一样不是藉着他造的。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生命在他里头，这生命就是人的光。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光照在黑暗里，黑暗却不接受光。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有一个人，是从神那里差来的，名叫约翰。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这人来，为要作见證，就是为光作见證，叫众人因他可以信。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他不是那光，乃是要为光作见證。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那光是真光，照亮一切生在世上的人。</a:t>
            </a:r>
            <a:endParaRPr lang="en-US" altLang="zh-CN" sz="190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4381500"/>
            <a:ext cx="5415891" cy="124649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2500" b="1" noProof="0" dirty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</a:t>
            </a:r>
            <a:r>
              <a:rPr lang="zh-CN" altLang="en-US" sz="2500" b="1" noProof="0" dirty="0" smtClean="0">
                <a:solidFill>
                  <a:srgbClr val="FFFF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是，在亚当里的人只能在堕落的亚当（属肉体的生命）里选择，</a:t>
            </a:r>
            <a:r>
              <a:rPr lang="zh-CN" altLang="en-US" sz="2500" b="1" noProof="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也就是说没有根本意义上的选择！</a:t>
            </a:r>
            <a:endParaRPr kumimoji="0" lang="zh-CN" altLang="en-US" sz="2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2" descr="Image result for jesus walks with disc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78" y="937264"/>
            <a:ext cx="3372335" cy="22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262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9044" y="859700"/>
            <a:ext cx="5715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太初有道，道与神同在，道就是神。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这道太初与神同在。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万物是藉着他造的；凡被造的，没有一样不是藉着他造的。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生命在他里头，这生命就是人的光。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光照在黑暗里，黑暗却不接受光。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有一个人，是从神那里差来的，名叫约翰。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这人来，为要作见證，就是为光作见證，叫众人因他可以信。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他不是那光，乃是要为光作见證。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那光是真光，照亮一切生在世上的人。</a:t>
            </a:r>
            <a:endParaRPr lang="en-US" altLang="zh-CN" sz="190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66700" y="3467100"/>
            <a:ext cx="5295900" cy="1938992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sz="2000" b="1" kern="0" dirty="0">
                <a:ea typeface="Microsoft YaHei" panose="020B0503020204020204" pitchFamily="34" charset="-122"/>
              </a:rPr>
              <a:t>林前</a:t>
            </a:r>
            <a:r>
              <a:rPr lang="en-US" altLang="zh-CN" sz="2000" b="1" kern="0" dirty="0">
                <a:ea typeface="Microsoft YaHei" panose="020B0503020204020204" pitchFamily="34" charset="-122"/>
              </a:rPr>
              <a:t>15:46 </a:t>
            </a:r>
            <a:r>
              <a:rPr lang="zh-CN" altLang="en-US" sz="2000" b="1" kern="0" dirty="0">
                <a:ea typeface="Microsoft YaHei" panose="020B0503020204020204" pitchFamily="34" charset="-122"/>
              </a:rPr>
              <a:t>但属灵</a:t>
            </a:r>
            <a:r>
              <a:rPr lang="zh-CN" altLang="en-US" sz="2000" b="1" kern="0" dirty="0" smtClean="0">
                <a:ea typeface="Microsoft YaHei" panose="020B0503020204020204" pitchFamily="34" charset="-122"/>
              </a:rPr>
              <a:t>的 </a:t>
            </a:r>
            <a:r>
              <a:rPr lang="en-US" altLang="zh-CN" sz="2000" b="1" kern="0" dirty="0" smtClean="0">
                <a:ea typeface="Microsoft YaHei" panose="020B0503020204020204" pitchFamily="34" charset="-122"/>
              </a:rPr>
              <a:t>(</a:t>
            </a:r>
            <a:r>
              <a:rPr lang="en-US" altLang="zh-CN" sz="2000" b="1" kern="0" dirty="0" err="1" smtClean="0">
                <a:ea typeface="Microsoft YaHei" panose="020B0503020204020204" pitchFamily="34" charset="-122"/>
              </a:rPr>
              <a:t>pneumatikos</a:t>
            </a:r>
            <a:r>
              <a:rPr lang="en-US" altLang="zh-CN" sz="2000" b="1" kern="0" dirty="0" smtClean="0">
                <a:ea typeface="Microsoft YaHei" panose="020B0503020204020204" pitchFamily="34" charset="-122"/>
              </a:rPr>
              <a:t>, spiritual) </a:t>
            </a:r>
            <a:r>
              <a:rPr lang="zh-CN" altLang="en-US" sz="2000" b="1" kern="0" dirty="0" smtClean="0">
                <a:ea typeface="Microsoft YaHei" panose="020B0503020204020204" pitchFamily="34" charset="-122"/>
              </a:rPr>
              <a:t>不</a:t>
            </a:r>
            <a:r>
              <a:rPr lang="zh-CN" altLang="en-US" sz="2000" b="1" kern="0" dirty="0">
                <a:ea typeface="Microsoft YaHei" panose="020B0503020204020204" pitchFamily="34" charset="-122"/>
              </a:rPr>
              <a:t>在先，属血气的 </a:t>
            </a:r>
            <a:r>
              <a:rPr lang="en-US" altLang="zh-CN" sz="2000" b="1" kern="0" dirty="0">
                <a:ea typeface="Microsoft YaHei" panose="020B0503020204020204" pitchFamily="34" charset="-122"/>
              </a:rPr>
              <a:t>(</a:t>
            </a:r>
            <a:r>
              <a:rPr lang="en-US" altLang="zh-CN" sz="2000" b="1" kern="0" dirty="0" err="1">
                <a:ea typeface="Microsoft YaHei" panose="020B0503020204020204" pitchFamily="34" charset="-122"/>
              </a:rPr>
              <a:t>psuchikos</a:t>
            </a:r>
            <a:r>
              <a:rPr lang="en-US" altLang="zh-CN" sz="2000" b="1" kern="0" dirty="0">
                <a:ea typeface="Microsoft YaHei" panose="020B0503020204020204" pitchFamily="34" charset="-122"/>
              </a:rPr>
              <a:t>, </a:t>
            </a:r>
            <a:r>
              <a:rPr lang="en-US" altLang="zh-CN" sz="2000" b="1" kern="0" dirty="0" smtClean="0">
                <a:ea typeface="Microsoft YaHei" panose="020B0503020204020204" pitchFamily="34" charset="-122"/>
              </a:rPr>
              <a:t>soulish, </a:t>
            </a:r>
            <a:r>
              <a:rPr lang="zh-CN" altLang="en-US" sz="2000" b="1" kern="0" dirty="0" smtClean="0">
                <a:ea typeface="Microsoft YaHei" panose="020B0503020204020204" pitchFamily="34" charset="-122"/>
              </a:rPr>
              <a:t>属魂的</a:t>
            </a:r>
            <a:r>
              <a:rPr lang="en-US" altLang="zh-CN" sz="2000" b="1" kern="0" dirty="0" smtClean="0">
                <a:ea typeface="Microsoft YaHei" panose="020B0503020204020204" pitchFamily="34" charset="-122"/>
              </a:rPr>
              <a:t>) </a:t>
            </a:r>
            <a:r>
              <a:rPr lang="zh-CN" altLang="en-US" sz="2000" b="1" kern="0" dirty="0" smtClean="0">
                <a:ea typeface="Microsoft YaHei" panose="020B0503020204020204" pitchFamily="34" charset="-122"/>
              </a:rPr>
              <a:t>的</a:t>
            </a:r>
            <a:r>
              <a:rPr lang="zh-CN" altLang="en-US" sz="2000" b="1" kern="0" dirty="0">
                <a:ea typeface="Microsoft YaHei" panose="020B0503020204020204" pitchFamily="34" charset="-122"/>
              </a:rPr>
              <a:t>在先，以后纔有属灵的。</a:t>
            </a:r>
            <a:r>
              <a:rPr lang="en-US" altLang="zh-CN" sz="2000" b="1" kern="0" dirty="0">
                <a:ea typeface="Microsoft YaHei" panose="020B0503020204020204" pitchFamily="34" charset="-122"/>
              </a:rPr>
              <a:t>15:47 </a:t>
            </a:r>
            <a:r>
              <a:rPr lang="zh-CN" altLang="en-US" sz="2000" b="1" kern="0" dirty="0">
                <a:ea typeface="Microsoft YaHei" panose="020B0503020204020204" pitchFamily="34" charset="-122"/>
              </a:rPr>
              <a:t>头一个人是出于地，乃属土；第二个人是出于天。</a:t>
            </a:r>
            <a:r>
              <a:rPr lang="en-US" altLang="zh-CN" sz="2000" b="1" kern="0" dirty="0">
                <a:ea typeface="Microsoft YaHei" panose="020B0503020204020204" pitchFamily="34" charset="-122"/>
              </a:rPr>
              <a:t>15:48 </a:t>
            </a:r>
            <a:r>
              <a:rPr lang="zh-CN" altLang="en-US" sz="2000" b="1" kern="0" dirty="0">
                <a:ea typeface="Microsoft YaHei" panose="020B0503020204020204" pitchFamily="34" charset="-122"/>
              </a:rPr>
              <a:t>那属土的怎样，凡属土的也就怎样；属天的怎样，凡属天的也就怎样。</a:t>
            </a:r>
          </a:p>
        </p:txBody>
      </p:sp>
      <p:pic>
        <p:nvPicPr>
          <p:cNvPr id="8" name="Picture 2" descr="Image result for jesus walks with disc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78" y="937264"/>
            <a:ext cx="3372335" cy="22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292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44" y="859700"/>
            <a:ext cx="5715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太初有道，道与神同在，道就是神。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这道太初与神同在。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万物是藉着他造的；凡被造的，没有一样不是藉着他造的。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生命在他里头，这生命就是人的光。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1:5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光照在黑暗里，黑暗却不接受光。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1:6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有一个人，是从神那里差来的，名叫约翰。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1:7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这人来，为要作见證，就是为光作见證，叫众人因他可以信。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1:8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他不是那光，乃是要为光作见證。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1:9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那光是真光，照亮一切生在世上的人。</a:t>
            </a:r>
            <a:endParaRPr lang="en-US" altLang="zh-CN" sz="190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Image result for jesus walks with disc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78" y="937264"/>
            <a:ext cx="3372335" cy="22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500" y="3569375"/>
            <a:ext cx="53721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约一</a:t>
            </a:r>
            <a:r>
              <a:rPr lang="en-US" altLang="zh-CN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1:3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我们将所看见、所听见的传给你们，使你们与我们相交。我们乃是与父并他儿子耶稣基督相交的。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1:4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我们将这些话写给你们，使你们的喜乐充足。</a:t>
            </a:r>
          </a:p>
        </p:txBody>
      </p:sp>
    </p:spTree>
    <p:extLst>
      <p:ext uri="{BB962C8B-B14F-4D97-AF65-F5344CB8AC3E}">
        <p14:creationId xmlns:p14="http://schemas.microsoft.com/office/powerpoint/2010/main" val="149135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107795" y="800100"/>
            <a:ext cx="9036205" cy="0"/>
          </a:xfrm>
          <a:prstGeom prst="line">
            <a:avLst/>
          </a:prstGeom>
          <a:ln>
            <a:solidFill>
              <a:srgbClr val="66FF99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5731221" y="3298615"/>
            <a:ext cx="3329492" cy="2139047"/>
          </a:xfrm>
          <a:prstGeom prst="rect">
            <a:avLst/>
          </a:prstGeom>
          <a:gradFill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0">
            <a:spAutoFit/>
            <a:sp3d contourW="12700" prstMaterial="plastic">
              <a:extrusionClr>
                <a:srgbClr val="66FF99"/>
              </a:extrusionClr>
              <a:contourClr>
                <a:schemeClr val="bg1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1:26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神说：我们要照着我们的形象、按着我们的样式造人，使他们管理海里的鱼、空中的鸟、地上的牲畜，和全地，并地上所爬的一切昆虫</a:t>
            </a:r>
            <a:r>
              <a:rPr kumimoji="0" lang="zh-CN" altLang="en-US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r>
              <a:rPr kumimoji="0" lang="en-US" altLang="zh-CN" sz="1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1:27 </a:t>
            </a:r>
            <a:r>
              <a:rPr kumimoji="0" lang="zh-CN" altLang="en-US" sz="19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神就照着自己的形象造人，乃是照着他的形象造男造女。</a:t>
            </a:r>
            <a:endParaRPr kumimoji="0" lang="en-US" altLang="zh-CN" sz="19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667000" y="0"/>
            <a:ext cx="37240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zh-CN" altLang="en-US" sz="4600" b="1" dirty="0" smtClean="0">
                <a:solidFill>
                  <a:srgbClr val="66FF9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真正属灵的人</a:t>
            </a:r>
            <a:endParaRPr kumimoji="0" lang="zh-CN" altLang="en-US" sz="4600" b="1" i="0" u="none" strike="noStrike" kern="1200" cap="none" spc="0" normalizeH="0" baseline="0" noProof="0" dirty="0">
              <a:ln>
                <a:noFill/>
              </a:ln>
              <a:solidFill>
                <a:srgbClr val="66FF9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044" y="859700"/>
            <a:ext cx="571500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1:10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他在世界，世界也是藉着他造的，世界却不认识他。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1:11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他到自己的地方来，自己的人倒不接待他。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1:12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凡接待他的，就是信他名的人，他就赐他们权柄，作神的儿女。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1:13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这等人不是从血气生的，不是从情慾生的，也不是从人意生的，乃是从神生的。</a:t>
            </a:r>
            <a:r>
              <a:rPr lang="en-US" altLang="zh-CN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1:14 </a:t>
            </a:r>
            <a:r>
              <a:rPr lang="zh-CN" altLang="en-US" sz="1900" b="1" dirty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道成了肉身，住在我们中间，充充满满的有恩典有真理。我们也见过他的荣光，正是父独生子的荣光</a:t>
            </a:r>
            <a:r>
              <a:rPr lang="zh-CN" altLang="en-US" sz="1900" b="1" dirty="0" smtClean="0">
                <a:solidFill>
                  <a:srgbClr val="00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。</a:t>
            </a:r>
            <a:endParaRPr lang="en-US" altLang="zh-CN" sz="1900" b="1" dirty="0" smtClean="0">
              <a:solidFill>
                <a:srgbClr val="00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0" name="Picture 2" descr="Image result for jesus walks with disci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378" y="937264"/>
            <a:ext cx="3372335" cy="224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190500" y="3569375"/>
            <a:ext cx="5372100" cy="2031325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defRPr/>
            </a:pPr>
            <a:r>
              <a:rPr lang="zh-CN" altLang="en-US" b="1" kern="0" dirty="0">
                <a:ea typeface="Microsoft YaHei" panose="020B0503020204020204" pitchFamily="34" charset="-122"/>
              </a:rPr>
              <a:t>约一</a:t>
            </a:r>
            <a:r>
              <a:rPr lang="en-US" altLang="zh-CN" b="1" kern="0" dirty="0">
                <a:ea typeface="Microsoft YaHei" panose="020B0503020204020204" pitchFamily="34" charset="-122"/>
              </a:rPr>
              <a:t>1:1 </a:t>
            </a:r>
            <a:r>
              <a:rPr lang="zh-CN" altLang="en-US" b="1" kern="0" dirty="0">
                <a:ea typeface="Microsoft YaHei" panose="020B0503020204020204" pitchFamily="34" charset="-122"/>
              </a:rPr>
              <a:t>论到从起初原有的生命之道，就是我们所听见、所看见、亲眼看过、亲手摸过的。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1:2 </a:t>
            </a:r>
            <a:r>
              <a:rPr lang="zh-CN" altLang="en-US" b="1" kern="0" dirty="0">
                <a:ea typeface="Microsoft YaHei" panose="020B0503020204020204" pitchFamily="34" charset="-122"/>
              </a:rPr>
              <a:t>这生命已经显现出来，我们也看见过，现在又作见證，将原与父同在、且显现与我们那永远的生命、传给你们。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1:3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我们将所看见、所听见的传给你们，使你们与我们相交。我们乃是与父并他儿子耶稣基督相交的。</a:t>
            </a:r>
            <a:r>
              <a:rPr lang="en-US" altLang="zh-CN" b="1" kern="0" dirty="0">
                <a:ea typeface="Microsoft YaHei" panose="020B0503020204020204" pitchFamily="34" charset="-122"/>
              </a:rPr>
              <a:t>1:4 </a:t>
            </a:r>
            <a:r>
              <a:rPr lang="zh-CN" altLang="en-US" b="1" kern="0" dirty="0">
                <a:ea typeface="Microsoft YaHei" panose="020B0503020204020204" pitchFamily="34" charset="-122"/>
              </a:rPr>
              <a:t>我们将这些话写给你们，使你们的喜乐充足。</a:t>
            </a:r>
          </a:p>
        </p:txBody>
      </p:sp>
    </p:spTree>
    <p:extLst>
      <p:ext uri="{BB962C8B-B14F-4D97-AF65-F5344CB8AC3E}">
        <p14:creationId xmlns:p14="http://schemas.microsoft.com/office/powerpoint/2010/main" val="378525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3192CEE-5900-482E-BE20-28652FF1739B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19189</TotalTime>
  <Words>4687</Words>
  <Application>Microsoft Office PowerPoint</Application>
  <PresentationFormat>On-screen Show (16:10)</PresentationFormat>
  <Paragraphs>52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Microsoft YaHei</vt:lpstr>
      <vt:lpstr>Microsoft YaHei</vt:lpstr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948</cp:revision>
  <dcterms:created xsi:type="dcterms:W3CDTF">2011-09-04T18:01:24Z</dcterms:created>
  <dcterms:modified xsi:type="dcterms:W3CDTF">2019-11-04T01:11:38Z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