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4"/>
  </p:notesMasterIdLst>
  <p:sldIdLst>
    <p:sldId id="823" r:id="rId5"/>
    <p:sldId id="807" r:id="rId6"/>
    <p:sldId id="810" r:id="rId7"/>
    <p:sldId id="829" r:id="rId8"/>
    <p:sldId id="830" r:id="rId9"/>
    <p:sldId id="844" r:id="rId10"/>
    <p:sldId id="831" r:id="rId11"/>
    <p:sldId id="840" r:id="rId12"/>
    <p:sldId id="846" r:id="rId13"/>
    <p:sldId id="852" r:id="rId14"/>
    <p:sldId id="832" r:id="rId15"/>
    <p:sldId id="835" r:id="rId16"/>
    <p:sldId id="834" r:id="rId17"/>
    <p:sldId id="833" r:id="rId18"/>
    <p:sldId id="848" r:id="rId19"/>
    <p:sldId id="847" r:id="rId20"/>
    <p:sldId id="854" r:id="rId21"/>
    <p:sldId id="853" r:id="rId22"/>
    <p:sldId id="851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4" autoAdjust="0"/>
    <p:restoredTop sz="87995" autoAdjust="0"/>
  </p:normalViewPr>
  <p:slideViewPr>
    <p:cSldViewPr>
      <p:cViewPr varScale="1">
        <p:scale>
          <a:sx n="83" d="100"/>
          <a:sy n="83" d="100"/>
        </p:scale>
        <p:origin x="629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</a:t>
            </a:r>
            <a:r>
              <a:rPr lang="zh-CN" altLang="en-US" sz="22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配偶帮助他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</a:t>
            </a:r>
            <a:r>
              <a:rPr lang="zh-CN" altLang="en-US" sz="22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配偶帮助他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823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kumimoji="0" lang="zh-CN" altLang="en-US" sz="4600" b="1" i="0" u="none" strike="noStrike" kern="1200" cap="none" spc="0" normalizeH="0" baseline="0" noProof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灵人的</a:t>
            </a:r>
            <a:r>
              <a:rPr lang="zh-CN" altLang="en-US" sz="4600" b="1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运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74" y="3333333"/>
            <a:ext cx="5449426" cy="1554272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H5048 </a:t>
            </a:r>
            <a:r>
              <a:rPr lang="he-IL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</a:rPr>
              <a:t>נֶגֶד 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neged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600" b="1" dirty="0" err="1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neh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'-</a:t>
            </a:r>
            <a:r>
              <a:rPr lang="en-US" altLang="zh-CN" sz="1600" b="1" dirty="0" err="1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ghed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) adj.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 a front, i.e. part opposite.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2. (specifically) a counterpart, or mate.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3. (usually adverbial, especially with preposition) over against or before.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</a:t>
            </a: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noProof="0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74" y="3385453"/>
            <a:ext cx="5449426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5:28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丈夫也当照样爱妻子，如同爱自己的身子；爱妻子便是爱自己了。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5:29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从来没有人恨恶自己的身子，总是保养顾惜，正象基督待教会一样，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5:30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因我们是他身上的肢体（有古卷在此有：就是他的骨他的肉）。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为这个缘故，人要离开父母，与妻子连合，二人成为一体。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这是极大的奥秘，但我是指着基督和教会说的。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13227"/>
            <a:ext cx="5449426" cy="237757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6:15 </a:t>
            </a: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岂不知你们的身子是基督的肢体么？我可以将基督的肢体作为娼妓的肢体么？断乎不可！</a:t>
            </a:r>
            <a:r>
              <a:rPr lang="en-US" altLang="zh-CN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6:16 </a:t>
            </a: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岂不知与娼妓联合的，便是</a:t>
            </a:r>
            <a:r>
              <a:rPr lang="zh-CN" altLang="en-US" sz="16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与她成</a:t>
            </a: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为一体么？因为主说：二人要成为一体。</a:t>
            </a:r>
            <a:r>
              <a:rPr lang="en-US" altLang="zh-CN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6:17 </a:t>
            </a: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但与主联合的，便是与主成为一</a:t>
            </a:r>
            <a:r>
              <a:rPr lang="zh-CN" altLang="en-US" sz="16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 （</a:t>
            </a:r>
            <a:r>
              <a:rPr lang="en-US" altLang="zh-CN" sz="165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he who is joined to the Lord is one spirit </a:t>
            </a:r>
            <a:r>
              <a:rPr lang="en-US" altLang="zh-CN" sz="1650" b="1" i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with </a:t>
            </a:r>
            <a:r>
              <a:rPr lang="en-US" altLang="zh-CN" sz="1650" b="1" i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Him </a:t>
            </a:r>
            <a:r>
              <a:rPr lang="zh-CN" altLang="en-US" sz="16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en-US" altLang="zh-CN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6:18 </a:t>
            </a: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你们要逃避淫行。人所犯的，无论甚么罪，都在身子以外，惟有行淫的，是得罪自己的身子。</a:t>
            </a:r>
            <a:r>
              <a:rPr lang="en-US" altLang="zh-CN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6:19 </a:t>
            </a:r>
            <a:r>
              <a:rPr lang="zh-CN" altLang="en-US" sz="16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岂不知你们的身子就是圣灵的殿么？这圣灵是从神而来，住在你们里头的；并且你们不是自己的人；</a:t>
            </a:r>
            <a:endParaRPr lang="en-US" altLang="zh-CN" sz="165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40031"/>
            <a:ext cx="5449426" cy="1754326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</a:t>
            </a: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11:2 </a:t>
            </a: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我为你们起的愤恨，原是神那样的愤恨。因为我曾把你们许配一个丈夫，要把你们如同贞洁的童女，献给基督。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11:3 </a:t>
            </a: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我只怕你们的心或偏于邪，失去那向基督所存纯一清洁的</a:t>
            </a:r>
            <a:r>
              <a:rPr lang="zh-CN" altLang="en-US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 </a:t>
            </a:r>
            <a:r>
              <a:rPr lang="en-US" altLang="zh-CN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corrupted from the </a:t>
            </a:r>
            <a:r>
              <a:rPr lang="en-US" altLang="zh-CN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simplicity 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that is in Christ)</a:t>
            </a:r>
            <a:r>
              <a:rPr lang="zh-CN" altLang="en-US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就象蛇用诡诈诱惑了夏娃一样</a:t>
            </a:r>
            <a:r>
              <a:rPr lang="zh-CN" altLang="en-US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14700"/>
            <a:ext cx="5449426" cy="236988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我们为孩童的时候，受管于世俗小学之下，也是如此。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及至时候满足，神就差遣他的儿子，为女子所生，且生在律法以下，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要把律法以下的人赎出来，叫我们得着儿子的名分。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你们既为儿子，神就差他儿子的灵进入你们（原文作我们）的心，呼叫：阿爸！父！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可见，从此以后，你不是奴仆，乃是儿子了；既是儿子，就靠着神为后嗣。</a:t>
            </a:r>
            <a:endParaRPr lang="en-US" altLang="zh-CN" sz="185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40031"/>
            <a:ext cx="5449426" cy="2385268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人若没有基督的灵，就不是属基督的。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因此，我在父面前屈膝，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（天上地上的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各家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，都是从他得名。）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量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(the inner 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man)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刚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强起来，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使基督因你们的信，住在你们心里，叫你们的爱心有根有基，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14700"/>
            <a:ext cx="5449426" cy="2085186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8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8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7:2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就如女人有了丈夫，丈夫还活着，就被律法约束；丈夫若死了，就脱离了丈夫的律法。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所以丈夫活着</a:t>
            </a:r>
            <a:r>
              <a:rPr lang="zh-CN" altLang="en-US" sz="18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，她若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归于别人，便叫淫妇；丈夫若死了</a:t>
            </a:r>
            <a:r>
              <a:rPr lang="zh-CN" altLang="en-US" sz="18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185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脱离了丈夫的律法，虽然归于别人，也不是淫妇。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7:4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我的弟兄们，这样说来，你们藉着基督的身体，在律法上也是死了，叫你们归于别人，就是归于那从死里复活的，叫我们结果子给神。</a:t>
            </a:r>
            <a:endParaRPr lang="en-US" altLang="zh-CN" sz="185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14700"/>
            <a:ext cx="5449426" cy="230832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我们既有这样的盼望，就大胆讲说，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不象摩西将帕子蒙在脸上，叫以色列人不能定睛看到那将废者的结局。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但他们的心地刚硬，直到今日诵读旧约的时候，这帕子还没有揭去。这帕子在基督里已经废去了。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然而直到今日，每逢诵读摩西书的时候，帕子还在他们心上。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但他们的心几时归向主，帕子就几时除去了。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主就是那灵；主的灵在那里，那里就得以自由。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我们众人既然敞着脸得以看见主的荣光，好象从镜子里返照，就变成主的形状，荣上加荣，如同从主的灵变成的。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74" y="3314700"/>
            <a:ext cx="5449426" cy="218521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13:9 </a:t>
            </a:r>
            <a:r>
              <a:rPr lang="zh-CN" altLang="en-US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我们现在所知道的有限，先知所讲的也有限，</a:t>
            </a:r>
            <a:r>
              <a:rPr lang="en-US" altLang="zh-CN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13:10 </a:t>
            </a:r>
            <a:r>
              <a:rPr lang="zh-CN" altLang="en-US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等那完全的来到，这有限的必归于无有了。</a:t>
            </a:r>
            <a:r>
              <a:rPr lang="en-US" altLang="zh-CN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13:11 </a:t>
            </a:r>
            <a:r>
              <a:rPr lang="zh-CN" altLang="en-US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我作孩子的时候，话语象孩子，心思象孩子，意念象孩子，既成了人，就把孩子的事丢弃了。</a:t>
            </a:r>
            <a:r>
              <a:rPr lang="en-US" altLang="zh-CN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13:12 </a:t>
            </a:r>
            <a:r>
              <a:rPr lang="zh-CN" altLang="en-US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我们如今彷彿对着镜子观看，模糊不清（原文作：如同猜谜）；到那时就要面对面了。我如今所知道的有限，到那时就全知道，如同主知道我一样。</a:t>
            </a:r>
            <a:r>
              <a:rPr lang="en-US" altLang="zh-CN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13:13 </a:t>
            </a:r>
            <a:r>
              <a:rPr lang="zh-CN" altLang="en-US" sz="17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如今常存的有信，有望，有爱这叁样，其中最大的是爱。</a:t>
            </a:r>
            <a:endParaRPr lang="en-US" altLang="zh-CN" sz="17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aucet and water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17991"/>
            <a:ext cx="2096925" cy="13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water tower a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3" y="3451832"/>
            <a:ext cx="257175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240407" y="3306099"/>
            <a:ext cx="2159566" cy="857728"/>
            <a:chOff x="3240407" y="3306099"/>
            <a:chExt cx="2159566" cy="857728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491923" y="3715307"/>
              <a:ext cx="533004" cy="448520"/>
            </a:xfrm>
            <a:prstGeom prst="straightConnector1">
              <a:avLst/>
            </a:prstGeom>
            <a:ln w="92075">
              <a:solidFill>
                <a:srgbClr val="66FF99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40407" y="3306099"/>
              <a:ext cx="2159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与神合一的意愿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神说：那人独居不好，我要为他造一个配偶帮助他。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那人便给一切牲畜和空中飞鸟、野地走兽都起了名；只是那人没有遇见配偶帮助他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74" y="2646045"/>
            <a:ext cx="5449426" cy="2508379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耶和华说：人既属乎血气，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我的灵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就不永远住在他里面；然而他的日子还可到一百二十年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爱子是那不能看见之神的象，是首生的，在一切被造的以先。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因为万有都是靠他造的，无论是天上的，地上的；能看见的，不能看见的；或是有位的，主治的，执政的，掌权的；一概都是藉着他造的，又是为他造的。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他在万有之先；万有也靠他而立</a:t>
            </a:r>
            <a:r>
              <a:rPr lang="zh-CN" altLang="en-US" sz="19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 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神用地上的尘土造人，将生气吹在他鼻孔里，他就成了有灵的活人 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7795" y="0"/>
            <a:ext cx="9036205" cy="800219"/>
            <a:chOff x="107795" y="0"/>
            <a:chExt cx="9036205" cy="80021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1388" y="0"/>
              <a:ext cx="54938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</a:t>
              </a:r>
              <a:r>
                <a:rPr lang="zh-CN" altLang="en-US" sz="46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创造和组成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3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540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属灵人的生死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抉择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904877" cy="3139321"/>
            <a:chOff x="76199" y="876300"/>
            <a:chExt cx="8904877" cy="3139321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 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2:9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神使各样的树从地里长出来，可以悦人的眼目，其上的果子好作食物。园子当中又有生命树和</a:t>
              </a:r>
              <a:r>
                <a:rPr lang="zh-CN" altLang="en-US" sz="2200" b="1" dirty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分别善恶的树 （</a:t>
              </a:r>
              <a:r>
                <a:rPr lang="en-US" altLang="zh-CN" sz="2200" b="1" dirty="0">
                  <a:solidFill>
                    <a:srgbClr val="FFFF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the tree of the knowledge of good and evil</a:t>
              </a:r>
              <a:r>
                <a:rPr lang="zh-CN" altLang="en-US" sz="2200" b="1" dirty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。。。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2:15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神将那人安置在伊甸园，使他修理，看守。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2:16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神吩咐他说：园中各样树上的果子，你可以随意吃，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2:17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只是分别善恶树上的果子，你不可吃，因为你吃的日子必定死！</a:t>
              </a:r>
              <a:endPara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731" y="985401"/>
              <a:ext cx="3176345" cy="219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90499" y="4015621"/>
            <a:ext cx="5486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人不能选择</a:t>
            </a: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的本质，却可以选择自己的经历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0"/>
            <a:ext cx="9067801" cy="4015621"/>
            <a:chOff x="76199" y="0"/>
            <a:chExt cx="9067801" cy="40156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54093" y="0"/>
              <a:ext cx="49039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属灵人的生死</a:t>
              </a:r>
              <a:r>
                <a:rPr lang="zh-CN" altLang="en-US" sz="46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抉择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904877" cy="3139321"/>
              <a:chOff x="76199" y="876300"/>
              <a:chExt cx="8904877" cy="313932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zh-CN" altLang="en-US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 </a:t>
                </a:r>
                <a:r>
                  <a:rPr lang="en-US" altLang="zh-CN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2:9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神使各样的树从地里长出来，可以悦人的眼目，其上的果子好作食物。园子当中又有生命树和</a:t>
                </a:r>
                <a:r>
                  <a:rPr lang="zh-CN" altLang="en-US" sz="22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分别善恶的树 （</a:t>
                </a:r>
                <a:r>
                  <a:rPr lang="en-US" altLang="zh-CN" sz="2200" b="1" dirty="0">
                    <a:solidFill>
                      <a:srgbClr val="FFFF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the tree of the knowledge of good and evil</a:t>
                </a:r>
                <a:r>
                  <a:rPr lang="zh-CN" altLang="en-US" sz="22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。。。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2:15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神将那人安置在伊甸园，使他修理，看守。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2:16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神吩咐他说：园中各样树上的果子，你可以随意吃，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2:17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只是分别善恶树上的果子，你不可吃，因为你吃的日子必定死！</a:t>
                </a:r>
                <a:endPara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731" y="985401"/>
                <a:ext cx="3176345" cy="219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647699" y="4015621"/>
            <a:ext cx="4229101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人的经历取决于他是否接受关于自己生命本质的真理（真相）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神说：那人独居不好，我要为他造一个配偶帮助他。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那人便给一切牲畜和空中飞鸟、野地走兽都起了名；只是那人没有遇见配偶帮助他。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823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kumimoji="0" lang="zh-CN" altLang="en-US" sz="4600" b="1" i="0" u="none" strike="noStrike" kern="1200" cap="none" spc="0" normalizeH="0" baseline="0" noProof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灵人的</a:t>
            </a:r>
            <a:r>
              <a:rPr lang="zh-CN" altLang="en-US" sz="4600" b="1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运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74" y="3333333"/>
            <a:ext cx="5449426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31:1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耶和华晓谕摩西说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31:2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看哪，犹大支派中，户珥的孙子、乌利的儿子比撒列，我已经题他的名召他。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31:3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我也以我的灵充满了他，使他有智慧，有聪明，有知识，能做各样的工。。。</a:t>
            </a:r>
            <a:endParaRPr lang="en-US" altLang="zh-CN" sz="16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从耶西的本必发一条；从他根生的枝子必结果实。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11:2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耶和华的灵必住在他身上，就是使他有智慧和聪明的灵，谋略和能力的灵，知识和敬畏耶和华的灵。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11:3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他必以敬畏耶和华为乐；行审判不凭眼见，断是非也不凭耳闻；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神说：那人独居不好，我要为他造一个配偶帮助他。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那人便给一切牲畜和空中飞鸟、野地走兽都起了名；只是那人没有遇见配偶帮助他</a:t>
            </a: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823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运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faucet and water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17991"/>
            <a:ext cx="2096925" cy="13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 tower a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3" y="3451832"/>
            <a:ext cx="257175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40407" y="3306099"/>
            <a:ext cx="2159566" cy="857728"/>
            <a:chOff x="3240407" y="3306099"/>
            <a:chExt cx="2159566" cy="857728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491923" y="3715307"/>
              <a:ext cx="533004" cy="448520"/>
            </a:xfrm>
            <a:prstGeom prst="straightConnector1">
              <a:avLst/>
            </a:prstGeom>
            <a:ln w="92075">
              <a:solidFill>
                <a:srgbClr val="66FF99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40407" y="3306099"/>
              <a:ext cx="2159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与神合一的意愿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5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神说：那人独居不好，我要为他造一个配偶帮助他。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那人便给一切牲畜和空中飞鸟、野地走兽都起了名；只是那人没有遇见配偶帮助他。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运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74" y="3333333"/>
            <a:ext cx="5449426" cy="2031325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腓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这样看来，我亲爱的弟兄，你们既是常顺服的，不但我在你们那里，就是我如今不在你们那里，更是顺服的，就当恐惧战兢做成你们得救的工夫。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因为你们立志行事都是神在你们心里运行，为要成就他的美</a:t>
            </a:r>
            <a:r>
              <a:rPr lang="zh-CN" altLang="en-US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意 （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work out your own salvation with fear and trembling</a:t>
            </a:r>
            <a:r>
              <a:rPr lang="en-US" altLang="zh-CN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; for it 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 God who works in you both to will and to do for </a:t>
            </a:r>
            <a:r>
              <a:rPr lang="en-US" altLang="zh-CN" b="1" i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His</a:t>
            </a:r>
            <a:r>
              <a:rPr lang="en-US" altLang="zh-CN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good pleasure</a:t>
            </a:r>
            <a:r>
              <a:rPr lang="zh-CN" altLang="en-US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en-US" altLang="zh-CN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神说：那人独居不好，我要为他造一个配偶帮助他。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那人便给一切牲畜和空中飞鸟、野地走兽都起了名；只是那人没有遇见配偶帮助他。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823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kumimoji="0" lang="zh-CN" altLang="en-US" sz="4600" b="1" i="0" u="none" strike="noStrike" kern="1200" cap="none" spc="0" normalizeH="0" baseline="0" noProof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灵人的</a:t>
            </a:r>
            <a:r>
              <a:rPr lang="zh-CN" altLang="en-US" sz="4600" b="1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运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74" y="3333333"/>
            <a:ext cx="5449426" cy="230832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 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耶稣就对他们说：我父做事直到如今，我也做事。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所以犹太人越发想要杀他；因他不但犯了安息日，并且称神为他的父，将自己和神当作平等。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耶稣对他们说：我实实在在的告诉你们，子凭着自己不能做甚么，唯有看见父所做的，子纔能做；父所做的事，子也照样做。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父爱子，将自己所做的一切事指给他看，还要将比这更大的事指给他看，叫你们希奇。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父怎样叫死人起来，使他们活着，子也照样随自己的意思使人活着。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父不审判甚么人，乃将审判的事全交与子，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</a:t>
            </a:r>
            <a:r>
              <a:rPr lang="zh-CN" altLang="en-US" sz="22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配偶帮助他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</a:t>
            </a:r>
            <a:r>
              <a:rPr lang="zh-CN" altLang="en-US" sz="22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配偶帮助他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823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</a:t>
            </a:r>
            <a:r>
              <a:rPr kumimoji="0" lang="zh-CN" altLang="en-US" sz="4600" b="1" i="0" u="none" strike="noStrike" kern="1200" cap="none" spc="0" normalizeH="0" baseline="0" noProof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灵人的</a:t>
            </a:r>
            <a:r>
              <a:rPr lang="zh-CN" altLang="en-US" sz="4600" b="1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运</a:t>
            </a:r>
            <a:r>
              <a:rPr lang="zh-CN" altLang="en-US" sz="46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74" y="3333333"/>
            <a:ext cx="5449426" cy="196977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Gen 2:18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And the LORD God said, “</a:t>
            </a:r>
            <a:r>
              <a:rPr lang="en-US" altLang="zh-CN" sz="1600" b="1" i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It is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not good that man should be alone; I will make him </a:t>
            </a:r>
            <a:r>
              <a:rPr lang="en-US" altLang="zh-CN" sz="1600" b="1" dirty="0">
                <a:solidFill>
                  <a:srgbClr val="66FF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 helper comparable to him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.” (NKJV)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Gen 2:18 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Then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LORD God said, “It is not good for the man to be alone; I will make him </a:t>
            </a:r>
            <a:r>
              <a:rPr lang="en-US" altLang="zh-CN" sz="1600" b="1" dirty="0">
                <a:solidFill>
                  <a:srgbClr val="66FF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 helper suitable for him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.” (NASB)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Gen </a:t>
            </a:r>
            <a:r>
              <a:rPr lang="en-US" altLang="zh-CN" sz="16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And Jehovah God </a:t>
            </a:r>
            <a:r>
              <a:rPr lang="en-US" altLang="zh-CN" sz="1600" b="1" dirty="0" err="1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saith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'Not good for the man to be alone, I do make to him </a:t>
            </a:r>
            <a:r>
              <a:rPr lang="en-US" altLang="zh-CN" sz="1600" b="1" dirty="0">
                <a:solidFill>
                  <a:srgbClr val="66FF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an helper--as his counterpart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.'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18202</TotalTime>
  <Words>3994</Words>
  <Application>Microsoft Office PowerPoint</Application>
  <PresentationFormat>On-screen Show (16:10)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微软雅黑</vt:lpstr>
      <vt:lpstr>微软雅黑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856</cp:revision>
  <dcterms:created xsi:type="dcterms:W3CDTF">2011-09-04T18:01:24Z</dcterms:created>
  <dcterms:modified xsi:type="dcterms:W3CDTF">2019-09-08T12:48:05Z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