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4"/>
  </p:notesMasterIdLst>
  <p:sldIdLst>
    <p:sldId id="451" r:id="rId5"/>
    <p:sldId id="506" r:id="rId6"/>
    <p:sldId id="507" r:id="rId7"/>
    <p:sldId id="501" r:id="rId8"/>
    <p:sldId id="504" r:id="rId9"/>
    <p:sldId id="505" r:id="rId10"/>
    <p:sldId id="509" r:id="rId11"/>
    <p:sldId id="508" r:id="rId12"/>
    <p:sldId id="503" r:id="rId1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FF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87995" autoAdjust="0"/>
  </p:normalViewPr>
  <p:slideViewPr>
    <p:cSldViewPr>
      <p:cViewPr varScale="1">
        <p:scale>
          <a:sx n="73" d="100"/>
          <a:sy n="73" d="100"/>
        </p:scale>
        <p:origin x="851" y="62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F0BC0-C258-4143-80A7-62AF4EC59403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7654-ACFE-458A-85AD-C598074A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07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7244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2122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7553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0368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3424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8623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3891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2070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6406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7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8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4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2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0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6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0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6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8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6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8A81-1217-4603-BECF-21BE9C9D1DB8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10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3121" y="1104900"/>
            <a:ext cx="8648521" cy="2123658"/>
          </a:xfrm>
          <a:prstGeom prst="rect">
            <a:avLst/>
          </a:prstGeom>
          <a:noFill/>
          <a:scene3d>
            <a:camera prst="orthographicFront"/>
            <a:lightRig rig="soft" dir="t"/>
          </a:scene3d>
          <a:sp3d>
            <a:bevelT/>
          </a:sp3d>
        </p:spPr>
        <p:txBody>
          <a:bodyPr wrap="none" rtlCol="0">
            <a:spAutoFit/>
            <a:sp3d extrusionH="57150" contourW="12700" prstMaterial="plastic">
              <a:bevelT prst="coolSlant"/>
              <a:extrusionClr>
                <a:srgbClr val="66FF99"/>
              </a:extrusionClr>
              <a:contourClr>
                <a:schemeClr val="bg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神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的儿子，福音的起头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</a:t>
            </a:r>
            <a:r>
              <a:rPr kumimoji="0" lang="en-US" altLang="zh-CN" sz="66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40</a:t>
            </a:r>
            <a:r>
              <a:rPr kumimoji="0" lang="zh-CN" altLang="en-US" sz="66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480060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15:37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耶稣大声喊叫，气就断了。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15:38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殿里的幔子从上到下裂为两半。</a:t>
            </a:r>
            <a:r>
              <a:rPr kumimoji="0" lang="en-US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15:39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对面站着的百夫长看见耶稣这样喊叫（有古卷没有喊叫二字）断气，就说：这人真是神的儿子！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15:40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还有些妇女远远的观看；内中有抹大拉的马利亚，又有小雅各和约西的母亲马利亚，并有撒罗米，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15:41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就是耶稣在加利利的时候，跟随他、服事他的那些人，还有同耶稣上耶路撒冷的好些妇女在那里观看。</a:t>
            </a:r>
          </a:p>
        </p:txBody>
      </p:sp>
      <p:pic>
        <p:nvPicPr>
          <p:cNvPr id="4098" name="Picture 2" descr="https://media.freebibleimages.org/stories/FB_Jesus_Crucified_Dies/overview-thumbnails/010-jesus-crucified-dies.jpg?153865884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412" y="827259"/>
            <a:ext cx="3229027" cy="242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724400" y="3390900"/>
            <a:ext cx="4388003" cy="20005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林后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5:14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原来基督的爱激励我们；因我们想，一人既替众人死，众人就都死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了；</a:t>
            </a:r>
            <a:endParaRPr lang="en-US" altLang="zh-CN" sz="1900" b="1" dirty="0" smtClean="0">
              <a:solidFill>
                <a:prstClr val="black"/>
              </a:solidFill>
              <a:ea typeface="Microsoft YaHei" panose="020B0503020204020204" pitchFamily="34" charset="-122"/>
            </a:endParaRPr>
          </a:p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schemeClr val="bg1"/>
                </a:solidFill>
                <a:ea typeface="Microsoft YaHei" panose="020B0503020204020204" pitchFamily="34" charset="-122"/>
              </a:rPr>
              <a:t>罗</a:t>
            </a:r>
            <a:r>
              <a:rPr lang="en-US" altLang="zh-CN" sz="1900" b="1" dirty="0">
                <a:solidFill>
                  <a:schemeClr val="bg1"/>
                </a:solidFill>
                <a:ea typeface="Microsoft YaHei" panose="020B0503020204020204" pitchFamily="34" charset="-122"/>
              </a:rPr>
              <a:t>7:4 </a:t>
            </a:r>
            <a:r>
              <a:rPr lang="zh-CN" altLang="en-US" sz="1900" b="1" dirty="0">
                <a:solidFill>
                  <a:schemeClr val="bg1"/>
                </a:solidFill>
                <a:ea typeface="Microsoft YaHei" panose="020B0503020204020204" pitchFamily="34" charset="-122"/>
              </a:rPr>
              <a:t>我的弟兄们，这样说来，你们藉着基督的身体，在律法上也是死了，叫你们归于别人，就是归于那从死里复活的，叫我们结果子给神。</a:t>
            </a:r>
            <a:endParaRPr kumimoji="0" lang="en-US" altLang="zh-CN" sz="19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288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48006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15:42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到了晚上，因为这是预备日，就是安息日的前一日，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15:43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有亚利马太的约瑟前来，他是尊贵的议士，也是等候神国的。他放胆进去见彼拉多，求耶稣的身体；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15:44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彼拉多诧异耶稣已经死了，便叫百夫长来，问他耶稣死了久不久。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15:45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既从百夫长得知实情，就把耶稣的尸首赐给约瑟。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15:46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约瑟买了细麻布，把耶稣取下来，用细麻布裹好，安放在磐石中凿出来的坟墓里，又滚过一块石头来挡住墓门。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15:47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抹大拉的马利亚和约西的母亲马利亚都看见安放他的地方。</a:t>
            </a:r>
          </a:p>
        </p:txBody>
      </p:sp>
      <p:pic>
        <p:nvPicPr>
          <p:cNvPr id="5122" name="Picture 2" descr="https://media.freebibleimages.org/stories/FB_Jesus_Crucified_Dies/overview-thumbnails/012-jesus-crucified-dies.jpg?153865884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411" y="827259"/>
            <a:ext cx="3229027" cy="242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724400" y="3390900"/>
            <a:ext cx="4388003" cy="21852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约</a:t>
            </a:r>
            <a:r>
              <a:rPr lang="en-US" altLang="zh-CN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19:38 </a:t>
            </a: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这些事以后，有亚利马太人约瑟，是耶稣的门徒，只因怕犹太人，就暗暗的作门徒。他来求彼拉多，要把耶稣的身体领去。彼拉多允准，他就把耶稣的身体领去了。</a:t>
            </a:r>
            <a:r>
              <a:rPr lang="en-US" altLang="zh-CN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19:39 </a:t>
            </a: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又有尼哥底母，就是先前夜里去见耶稣的，带着没葯和沉香约有一百斤前来。</a:t>
            </a:r>
            <a:r>
              <a:rPr lang="en-US" altLang="zh-CN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19:40 </a:t>
            </a: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他们就照犹太人殡葬的规矩，把耶稣的身体用细麻布加上香料裹好了。</a:t>
            </a:r>
            <a:endParaRPr kumimoji="0" lang="en-US" altLang="zh-CN" sz="17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0737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5588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16:1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过了安息日，抹大拉的马利亚和雅各的母亲马利亚并撒罗米，买了香膏要去膏耶稣的身体。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16:2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七日的第一日清早，出太阳的时候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，她们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来到坟墓那里，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16:3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彼此说：谁给我们把石头从墓门滚开呢？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那石头原来很大，她们抬头一看，却见石头已经滚开了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CN" altLang="en-US" sz="2200" b="1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9" name="Picture 2" descr="https://media.freebibleimages.org/stories/FB_GNPI_101_Jesus_Resurrection/overview-thumbnails/006-gnpi-101-jesus-resurrection.jpg?15386592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876300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198" y="3314700"/>
            <a:ext cx="9036205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b="1" dirty="0">
                <a:solidFill>
                  <a:prstClr val="black"/>
                </a:solidFill>
                <a:ea typeface="Microsoft YaHei" panose="020B0503020204020204" pitchFamily="34" charset="-122"/>
              </a:rPr>
              <a:t>约</a:t>
            </a:r>
            <a:r>
              <a:rPr lang="en-US" altLang="zh-CN" b="1" dirty="0">
                <a:solidFill>
                  <a:prstClr val="black"/>
                </a:solidFill>
                <a:ea typeface="Microsoft YaHei" panose="020B0503020204020204" pitchFamily="34" charset="-122"/>
              </a:rPr>
              <a:t>20:1 </a:t>
            </a:r>
            <a:r>
              <a:rPr lang="zh-CN" altLang="en-US" b="1" dirty="0">
                <a:solidFill>
                  <a:prstClr val="black"/>
                </a:solidFill>
                <a:ea typeface="Microsoft YaHei" panose="020B0503020204020204" pitchFamily="34" charset="-122"/>
              </a:rPr>
              <a:t>七日的第一日清早，天还黑的时候，抹大拉的马利亚来到坟墓那里，看见石头从坟墓挪开了，</a:t>
            </a:r>
            <a:r>
              <a:rPr lang="en-US" altLang="zh-CN" b="1" dirty="0">
                <a:solidFill>
                  <a:prstClr val="black"/>
                </a:solidFill>
                <a:ea typeface="Microsoft YaHei" panose="020B0503020204020204" pitchFamily="34" charset="-122"/>
              </a:rPr>
              <a:t>20:2 </a:t>
            </a:r>
            <a:r>
              <a:rPr lang="zh-CN" altLang="en-US" b="1" dirty="0">
                <a:solidFill>
                  <a:prstClr val="black"/>
                </a:solidFill>
                <a:ea typeface="Microsoft YaHei" panose="020B0503020204020204" pitchFamily="34" charset="-122"/>
              </a:rPr>
              <a:t>就跑来见西门彼得和耶稣所爱的那个门徒，对他们说：有人把主从坟墓里挪了去，我们不知道放在那里。</a:t>
            </a:r>
            <a:r>
              <a:rPr lang="en-US" altLang="zh-CN" b="1" dirty="0">
                <a:solidFill>
                  <a:prstClr val="black"/>
                </a:solidFill>
                <a:ea typeface="Microsoft YaHei" panose="020B0503020204020204" pitchFamily="34" charset="-122"/>
              </a:rPr>
              <a:t>20:3 </a:t>
            </a:r>
            <a:r>
              <a:rPr lang="zh-CN" altLang="en-US" b="1" dirty="0">
                <a:solidFill>
                  <a:prstClr val="black"/>
                </a:solidFill>
                <a:ea typeface="Microsoft YaHei" panose="020B0503020204020204" pitchFamily="34" charset="-122"/>
              </a:rPr>
              <a:t>彼得和那门徒就出来，往坟墓那里去。</a:t>
            </a:r>
            <a:r>
              <a:rPr lang="en-US" altLang="zh-CN" b="1" dirty="0">
                <a:solidFill>
                  <a:prstClr val="black"/>
                </a:solidFill>
                <a:ea typeface="Microsoft YaHei" panose="020B0503020204020204" pitchFamily="34" charset="-122"/>
              </a:rPr>
              <a:t>20:4 </a:t>
            </a:r>
            <a:r>
              <a:rPr lang="zh-CN" altLang="en-US" b="1" dirty="0">
                <a:solidFill>
                  <a:prstClr val="black"/>
                </a:solidFill>
                <a:ea typeface="Microsoft YaHei" panose="020B0503020204020204" pitchFamily="34" charset="-122"/>
              </a:rPr>
              <a:t>两个人同跑，那门徒比彼得跑的更快，先到了坟墓，</a:t>
            </a:r>
            <a:r>
              <a:rPr lang="en-US" altLang="zh-CN" b="1" dirty="0">
                <a:solidFill>
                  <a:prstClr val="black"/>
                </a:solidFill>
                <a:ea typeface="Microsoft YaHei" panose="020B0503020204020204" pitchFamily="34" charset="-122"/>
              </a:rPr>
              <a:t>20:5 </a:t>
            </a:r>
            <a:r>
              <a:rPr lang="zh-CN" altLang="en-US" b="1" dirty="0">
                <a:solidFill>
                  <a:prstClr val="black"/>
                </a:solidFill>
                <a:ea typeface="Microsoft YaHei" panose="020B0503020204020204" pitchFamily="34" charset="-122"/>
              </a:rPr>
              <a:t>低头往里看，就见细麻布还放在那里，只是没有进去。</a:t>
            </a:r>
            <a:r>
              <a:rPr lang="en-US" altLang="zh-CN" b="1" dirty="0">
                <a:solidFill>
                  <a:prstClr val="black"/>
                </a:solidFill>
                <a:ea typeface="Microsoft YaHei" panose="020B0503020204020204" pitchFamily="34" charset="-122"/>
              </a:rPr>
              <a:t>20:6 </a:t>
            </a:r>
            <a:r>
              <a:rPr lang="zh-CN" altLang="en-US" b="1" dirty="0">
                <a:solidFill>
                  <a:prstClr val="black"/>
                </a:solidFill>
                <a:ea typeface="Microsoft YaHei" panose="020B0503020204020204" pitchFamily="34" charset="-122"/>
              </a:rPr>
              <a:t>西门彼得随后也到了，进坟墓里去，就看见细麻布还放在那里，</a:t>
            </a:r>
            <a:r>
              <a:rPr lang="en-US" altLang="zh-CN" b="1" dirty="0">
                <a:solidFill>
                  <a:prstClr val="black"/>
                </a:solidFill>
                <a:ea typeface="Microsoft YaHei" panose="020B0503020204020204" pitchFamily="34" charset="-122"/>
              </a:rPr>
              <a:t>20:7 </a:t>
            </a:r>
            <a:r>
              <a:rPr lang="zh-CN" altLang="en-US" b="1" dirty="0">
                <a:solidFill>
                  <a:prstClr val="black"/>
                </a:solidFill>
                <a:ea typeface="Microsoft YaHei" panose="020B0503020204020204" pitchFamily="34" charset="-122"/>
              </a:rPr>
              <a:t>又看见耶稣的裹头巾没有和细麻布放在一处，是另在一处卷着。</a:t>
            </a:r>
            <a:r>
              <a:rPr lang="en-US" altLang="zh-CN" b="1" dirty="0">
                <a:solidFill>
                  <a:prstClr val="black"/>
                </a:solidFill>
                <a:ea typeface="Microsoft YaHei" panose="020B0503020204020204" pitchFamily="34" charset="-122"/>
              </a:rPr>
              <a:t>20:8 </a:t>
            </a:r>
            <a:r>
              <a:rPr lang="zh-CN" altLang="en-US" b="1" dirty="0">
                <a:solidFill>
                  <a:prstClr val="black"/>
                </a:solidFill>
                <a:ea typeface="Microsoft YaHei" panose="020B0503020204020204" pitchFamily="34" charset="-122"/>
              </a:rPr>
              <a:t>先到坟墓的那门徒也进去，看见就信了。</a:t>
            </a:r>
            <a:r>
              <a:rPr lang="en-US" altLang="zh-CN" b="1" dirty="0">
                <a:solidFill>
                  <a:prstClr val="black"/>
                </a:solidFill>
                <a:ea typeface="Microsoft YaHei" panose="020B0503020204020204" pitchFamily="34" charset="-122"/>
              </a:rPr>
              <a:t>20:9 </a:t>
            </a:r>
            <a:r>
              <a:rPr lang="zh-CN" altLang="en-US" b="1" dirty="0">
                <a:solidFill>
                  <a:prstClr val="black"/>
                </a:solidFill>
                <a:ea typeface="Microsoft YaHei" panose="020B0503020204020204" pitchFamily="34" charset="-122"/>
              </a:rPr>
              <a:t>因为他们还不明白圣经的意思，就是耶稣必要从死里复活。</a:t>
            </a:r>
            <a:r>
              <a:rPr lang="en-US" altLang="zh-CN" b="1" dirty="0">
                <a:solidFill>
                  <a:prstClr val="black"/>
                </a:solidFill>
                <a:ea typeface="Microsoft YaHei" panose="020B0503020204020204" pitchFamily="34" charset="-122"/>
              </a:rPr>
              <a:t>20:10 </a:t>
            </a:r>
            <a:r>
              <a:rPr lang="zh-CN" altLang="en-US" b="1" dirty="0">
                <a:solidFill>
                  <a:prstClr val="black"/>
                </a:solidFill>
                <a:ea typeface="Microsoft YaHei" panose="020B0503020204020204" pitchFamily="34" charset="-122"/>
              </a:rPr>
              <a:t>于是两个门徒回自己的住处去了。</a:t>
            </a:r>
            <a:endParaRPr lang="en-US" altLang="zh-CN" b="1" dirty="0">
              <a:solidFill>
                <a:schemeClr val="bg1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151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558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她们进了坟墓，看见一个少年人坐在右边，穿着白袍，就甚惊恐。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那少年人对她们说：不要惊恐！你们寻找那钉十字架的拿撒勒人耶稣，他已经复活了，不在这里。请看安放他的地方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你们可以去告诉他的门徒和彼得，说：他在你们以先往加利利去。在那里你们要见他，正如他从前所告诉你们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的。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16:8 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们就出来，从坟墓那里逃跑，又发抖又惊奇，甚么也不告诉人，因为她们害怕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CN" altLang="en-US" sz="2200" b="1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4098" name="Picture 2" descr="https://media.freebibleimages.org/stories/FB_GNPI_101_Jesus_Resurrection/overview-thumbnails/007-gnpi-101-jesus-resurrection.jpg?15386592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854" y="853095"/>
            <a:ext cx="32004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518891" y="3383407"/>
            <a:ext cx="3434501" cy="21852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太</a:t>
            </a:r>
            <a:r>
              <a:rPr lang="en-US" altLang="zh-CN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28:8 </a:t>
            </a: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妇女们就急忙离开坟墓，又害怕，又大大的欢喜，跑去要报给他的门徒。</a:t>
            </a:r>
            <a:r>
              <a:rPr lang="en-US" altLang="zh-CN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28:9 </a:t>
            </a: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忽然，耶稣遇见他们，说：愿你们平安！他们就上前抱住他的脚拜他。</a:t>
            </a:r>
            <a:r>
              <a:rPr lang="en-US" altLang="zh-CN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28:10 </a:t>
            </a: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耶稣对他们说：不要害怕！你们去告诉我的弟兄，叫他们往加利利去，在那里必见我。</a:t>
            </a:r>
            <a:endParaRPr kumimoji="0" lang="en-US" altLang="zh-CN" sz="17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615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8" y="800100"/>
            <a:ext cx="556744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16:9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七日的第一日清早，耶稣复活了，就先向抹大拉的马利亚显现。耶稣从她身上曾赶出七个鬼。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16:10 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去告诉那向来跟随耶稣的人；那时他们正哀恸哭泣。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16:11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他们听见耶稣活了，被马利亚看见，却是不信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CN" sz="2200" b="1" dirty="0" smtClean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026" name="Picture 2" descr="https://media.freebibleimages.org/stories/FB_GNPI_102_Appearance_Mary/overview-thumbnails/006-gnpi-102-appearance-mary.jpg?15386592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644" y="833826"/>
            <a:ext cx="3195556" cy="239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81000" y="2781300"/>
            <a:ext cx="4645782" cy="24314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约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20:11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马利亚却站在坟墓外面哭。哭的时候，低头往坟墓里看，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20:12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就见两个天使，穿着白衣，在安放耶稣身体的地方坐着，一个在头，一个在脚。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20:13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天使对他说：妇人，你为甚么哭？他说：因为有人把我主挪了去，我不知道放在那里。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20:14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说了这话，就转过身来，看见耶稣站在那里，却不知道是耶稣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。</a:t>
            </a:r>
            <a:endParaRPr kumimoji="0" lang="en-US" altLang="zh-CN" sz="19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031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8" y="800100"/>
            <a:ext cx="556744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16:9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七日的第一日清早，耶稣复活了，就先向抹大拉的马利亚显现。耶稣从她身上曾赶出七个鬼。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16:10 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去告诉那向来跟随耶稣的人；那时他们正哀恸哭泣。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16:11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他们听见耶稣活了，被马利亚看见，却是不信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CN" sz="2200" b="1" dirty="0" smtClean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  <a:defRPr/>
            </a:pP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16:12 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事以后，门徒中间有两个人往乡下去。走路的时候，耶稣变了形象，向他们显现。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16:13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们就去告诉其余的门徒；其余的门徒也是不信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CN" sz="2200" b="1" dirty="0" smtClean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  <a:defRPr/>
            </a:pP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16:14 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后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来，十一个门徒坐席的时候，耶稣向他们显现，责备他们不信，心里刚硬，因为他们不信那些在他复活以后看见他的人。</a:t>
            </a:r>
          </a:p>
        </p:txBody>
      </p:sp>
      <p:pic>
        <p:nvPicPr>
          <p:cNvPr id="1026" name="Picture 2" descr="https://media.freebibleimages.org/stories/FB_GNPI_102_Appearance_Mary/overview-thumbnails/006-gnpi-102-appearance-mary.jpg?15386592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644" y="833826"/>
            <a:ext cx="3195556" cy="239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7699" y="3274299"/>
            <a:ext cx="2787801" cy="240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45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5588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16:15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他又对他们说：你们往普天下去，传福音给万民（万民：原文是</a:t>
            </a:r>
            <a:r>
              <a:rPr lang="zh-CN" altLang="en-US" sz="22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凡受造的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）听。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16:16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信而受洗的，必然得救；不信的，必被定罪。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16:17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信的人必有神蹟随着他们，就是奉我的名赶鬼；说新方言；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16:18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手能拿蛇；若喝了甚么毒物，也必不受害；手按病人，病人就必好了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CN" sz="2200" b="1" dirty="0" smtClean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3" name="Picture 4" descr="https://media.freebibleimages.org/stories/FB_GNPI_106_Great_Commission/overview-thumbnails/002-gnpi-106-great-commission.jpg?153866289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873054"/>
            <a:ext cx="320040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8600" y="3390900"/>
            <a:ext cx="3733800" cy="2139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西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1:23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只要你们在所信的道上恒心，根基稳固，坚定不移，不至被引动失去（原文是离开）福音的盼望。这福音就是你们所听过的，也是传与普天下万人听的（原文</a:t>
            </a:r>
            <a:r>
              <a:rPr lang="zh-CN" altLang="en-US" sz="19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是凡受造的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），我保罗也作了这福音的执事。</a:t>
            </a:r>
            <a:endParaRPr kumimoji="0" lang="en-US" altLang="zh-CN" sz="19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Microsoft YaHei" panose="020B0503020204020204" pitchFamily="34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1000" y="3390900"/>
            <a:ext cx="4724400" cy="21390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罗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8:19 </a:t>
            </a:r>
            <a:r>
              <a:rPr lang="zh-CN" altLang="en-US" sz="19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受造之物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切望等候神的众子显出来。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8:20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因为</a:t>
            </a:r>
            <a:r>
              <a:rPr lang="zh-CN" altLang="en-US" sz="19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受造之物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服在虚空之下，不是自己愿意，乃是因那叫他如此的。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8:21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但</a:t>
            </a:r>
            <a:r>
              <a:rPr lang="zh-CN" altLang="en-US" sz="19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受造之物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仍然指望脱离败坏的辖制，得享（享：原文是入）神儿女自由的荣耀。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8:22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我们知道一切</a:t>
            </a:r>
            <a:r>
              <a:rPr lang="zh-CN" altLang="en-US" sz="19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受造之物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一同歎息、劳苦，直到如今。</a:t>
            </a:r>
            <a:endParaRPr kumimoji="0" lang="en-US" altLang="zh-CN" sz="19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6788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558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16:19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主耶稣和他们说完了话，后来被接到天上，坐在神的右边。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16:20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门徒出去，到处宣传福音。主和他们同工，用神蹟随着，證实所传的道。阿们！</a:t>
            </a:r>
          </a:p>
        </p:txBody>
      </p:sp>
      <p:pic>
        <p:nvPicPr>
          <p:cNvPr id="7" name="Picture 4" descr="https://media.freebibleimages.org/stories/FB_GNPI_107_Jesus_Ascension/overview-thumbnails/010-gnpi-107-jesus-ascension.jpg?153866289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00199"/>
            <a:ext cx="320040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28600" y="2552700"/>
            <a:ext cx="4960924" cy="24314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来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2:1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所以，我们当越发郑重所听见的道理，恐怕我们随流失去。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2:2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那藉着天使所传的话既是确定的；凡干犯悖逆的都受了该受的报应。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2:3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我们若忽略这么大的救恩，怎能逃罪呢？这救恩起先是主亲自讲的，后来是听见的人给我们證实了。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2:4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神又按自己的旨意，用神蹟、奇事和百般的异能，并圣灵的恩赐，同他们作见證。</a:t>
            </a:r>
            <a:endParaRPr kumimoji="0" lang="en-US" altLang="zh-CN" sz="19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270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50CF762AE7594886EEB61DBC512435" ma:contentTypeVersion="0" ma:contentTypeDescription="Create a new document." ma:contentTypeScope="" ma:versionID="ac8759a319ee6a20e23f251f52b29d7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a58bf80af4c871034140dbab71aa97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65D0BD-88B8-4028-8150-DE6518ADD3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81EEF0-C477-4DE5-A8BD-E3E11713BD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192CEE-5900-482E-BE20-28652FF1739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6195</TotalTime>
  <Words>2343</Words>
  <Application>Microsoft Office PowerPoint</Application>
  <PresentationFormat>On-screen Show (16:10)</PresentationFormat>
  <Paragraphs>38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微软雅黑</vt:lpstr>
      <vt:lpstr>微软雅黑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</dc:creator>
  <cp:lastModifiedBy>Zhao, Yan [CHEM]</cp:lastModifiedBy>
  <cp:revision>481</cp:revision>
  <dcterms:created xsi:type="dcterms:W3CDTF">2011-09-04T18:01:24Z</dcterms:created>
  <dcterms:modified xsi:type="dcterms:W3CDTF">2019-02-17T15:08:46Z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0x0101009650CF762AE7594886EEB61DBC512435</vt:lpwstr>
  </property>
</Properties>
</file>