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451" r:id="rId5"/>
    <p:sldId id="515" r:id="rId6"/>
    <p:sldId id="514" r:id="rId7"/>
    <p:sldId id="517" r:id="rId8"/>
    <p:sldId id="519" r:id="rId9"/>
    <p:sldId id="518" r:id="rId10"/>
    <p:sldId id="520" r:id="rId11"/>
    <p:sldId id="505" r:id="rId12"/>
    <p:sldId id="513" r:id="rId13"/>
    <p:sldId id="511" r:id="rId14"/>
    <p:sldId id="510" r:id="rId15"/>
    <p:sldId id="509" r:id="rId16"/>
    <p:sldId id="516" r:id="rId17"/>
    <p:sldId id="508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449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1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80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7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4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49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4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2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2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8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9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彼拉多说：为甚么呢？他作了甚么恶事呢？他们便极力的喊着说：把他钉十字架！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彼拉多要叫众人喜悦，就释放巴拉巴给他们，将耶稣鞭打了，交给人钉十字架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兵丁把耶稣带进衙门院里，叫齐了全营的兵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他们给他穿上紫袍，又用荆棘编作冠冕给他戴上，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就庆贺他说：恭喜，犹太人的王阿！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又拿一根苇子打他的头，吐唾沫在他脸上，屈膝拜他。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戏弄完了，就给他脱了紫袍，仍穿上他自己的衣服，带他出去，要钉十字架。</a:t>
            </a:r>
          </a:p>
        </p:txBody>
      </p:sp>
      <p:pic>
        <p:nvPicPr>
          <p:cNvPr id="7172" name="Picture 4" descr="https://media.freebibleimages.org/stories/FB_Jesus_Trials/overview-thumbnails/008-jesus-trials.jpg?15386588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00" y="827311"/>
            <a:ext cx="3220770" cy="24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media.freebibleimages.org/stories/FB_Jesus_Trials/overview-thumbnails/016-jesus-trials.jpg?15386588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00" y="3242889"/>
            <a:ext cx="3220770" cy="24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有一个古利奈人西门，就是亚力山大和鲁孚的父亲，从乡下来，经过那地方，他们就勉强他同去，好背着耶稣的十字架。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他们带耶稣到了各各他地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方，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拿没葯调和的酒给耶稣，他却不受。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于是将他钉在十字架上，拈阄分他的衣服，看是谁得甚么。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钉他在十字架上是巳初的时候。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在上面有他的罪状，写的是：犹太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人的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他们又把两个强盗和他同钉十字架，一个在右边，一个在左边。（有古卷在此有：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这就应了经上的话说：他被列在罪犯之中。）</a:t>
            </a:r>
          </a:p>
        </p:txBody>
      </p:sp>
      <p:pic>
        <p:nvPicPr>
          <p:cNvPr id="1028" name="Picture 4" descr="https://media.freebibleimages.org/stories/FB_Jesus_Crucified_Dies/overview-thumbnails/004-jesus-crucified-dies.jpg?15386588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0" y="3254584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freebibleimages.org/stories/FB_Jesus_Crucified_Dies/overview-thumbnails/002-jesus-crucified-dies.jpg?15386588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10" y="860388"/>
            <a:ext cx="3192260" cy="23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从那里经过的人辱骂他，摇着头说：咳！你这拆毁圣殿、叁日又建造起来的，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可以救自己，从十字架上下来罢！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祭司长和文士也是这样戏弄他，彼此说：他救了别人，不能救自己。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以色列的王基督，现在可以从十字架上下来，叫我们看见，就信了。那和他同钉的人也是讥诮他。</a:t>
            </a:r>
          </a:p>
        </p:txBody>
      </p:sp>
      <p:pic>
        <p:nvPicPr>
          <p:cNvPr id="2050" name="Picture 2" descr="https://media.freebibleimages.org/stories/FB_Jesus_Crucified_Dies/overview-thumbnails/006-jesus-crucified-dies.jpg?15386588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10" y="854284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398" y="3939421"/>
            <a:ext cx="8883803" cy="1708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2:17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所以，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他凡事该与他的弟兄相同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，为要在神的事上成为慈悲忠信的大祭司，为百姓的罪献上挽回祭。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2:18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他自己既然被试探而受苦，就能搭救被试探的人。</a:t>
            </a:r>
            <a:endParaRPr lang="en-US" altLang="zh-CN" sz="1900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4:15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因我们的大祭司并非不能体恤我们的软弱。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他也曾凡事受过试探，与我们一样，只是他没有犯罪。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4:16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所以，我们只管坦然无惧的来到施恩的宝座前，为要得怜恤，蒙恩惠，作随时的帮助。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6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从那里经过的人辱骂他，摇着头说：咳！你这拆毁圣殿、叁日又建造起来的，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可以救自己，从十字架上下来罢！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祭司长和文士也是这样戏弄他，彼此说：他救了别人，不能救自己。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以色列的王基督，现在可以从十字架上下来，叫我们看见，就信了。那和他同钉的人也是讥诮他。</a:t>
            </a:r>
          </a:p>
        </p:txBody>
      </p:sp>
      <p:pic>
        <p:nvPicPr>
          <p:cNvPr id="2050" name="Picture 2" descr="https://media.freebibleimages.org/stories/FB_Jesus_Crucified_Dies/overview-thumbnails/006-jesus-crucified-dies.jpg?15386588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10" y="854284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398" y="3939421"/>
            <a:ext cx="8883803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赛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50:6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人打我的背，我任他打；人拔我腮颊的鬍鬚，我由他拔；人辱我，吐我，我并不掩面。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50:7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主耶和华必帮助我，所以我不抱愧。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我硬着脸面好象坚石；我也知道我必不至蒙羞。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50:8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称我为义的与我相近；谁与我争论，可以与我一同站立；谁与我作对，可以就近我来。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50:9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主耶和华要帮助我；谁能定我有罪呢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？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9624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从午正到申初，遍地都黑暗了。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申初的时候，耶稣大声喊着说：以罗伊！以罗伊！拉马撒巴各大尼？繙出来就是：我的神！我的神！为甚么离弃我？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旁边站着的人，有的听见就说：看哪，他叫以利亚呢！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有一个人跑去，把海绒蘸满了醋，绑在苇子上，送给他喝，说：且等着，看以利亚来不来把他取下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15:37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耶稣大声喊叫，气就断了。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殿里的幔子从上到下裂为两半。</a:t>
            </a:r>
          </a:p>
        </p:txBody>
      </p:sp>
      <p:pic>
        <p:nvPicPr>
          <p:cNvPr id="3074" name="Picture 2" descr="https://media.freebibleimages.org/stories/FB_Jesus_Crucified_Dies/overview-thumbnails/008-jesus-crucified-dies.jpg?15386588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00445"/>
            <a:ext cx="3216998" cy="24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17292" y="844151"/>
            <a:ext cx="5175656" cy="20851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12:1 </a:t>
            </a:r>
            <a:r>
              <a:rPr lang="zh-CN" altLang="en-US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我们既有这许多的见證人，如同云彩围着我们，就当放下各样的重担，脱去容易缠累我们的罪，存心忍耐，奔那摆在我们前头的路程，</a:t>
            </a:r>
            <a:r>
              <a:rPr lang="en-US" altLang="zh-CN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12:2 </a:t>
            </a:r>
            <a:r>
              <a:rPr lang="zh-CN" altLang="en-US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仰望为我们信心创始成终的耶</a:t>
            </a:r>
            <a:r>
              <a:rPr lang="zh-CN" altLang="en-US" sz="185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稣。</a:t>
            </a:r>
            <a:r>
              <a:rPr lang="zh-CN" altLang="en-US" sz="185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他因那摆在前面的喜乐，就轻看羞辱</a:t>
            </a:r>
            <a:r>
              <a:rPr lang="zh-CN" altLang="en-US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，忍受了十字架的苦难，便坐在神宝座的右边。</a:t>
            </a:r>
            <a:r>
              <a:rPr lang="en-US" altLang="zh-CN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12:3 </a:t>
            </a:r>
            <a:r>
              <a:rPr lang="zh-CN" altLang="en-US" sz="18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那忍受罪人这样顶撞的，你们要思想，免得疲倦灰心。</a:t>
            </a:r>
            <a:endParaRPr kumimoji="0" lang="en-US" altLang="zh-CN" sz="18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0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羞耻、羞辱、与耻辱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876300"/>
            <a:ext cx="58674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altLang="zh-CN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Shame</a:t>
            </a:r>
            <a:r>
              <a:rPr lang="en-US" altLang="zh-CN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 a 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painful feeling of humiliation or distress caused by the </a:t>
            </a:r>
            <a:r>
              <a:rPr lang="en-US" altLang="zh-CN" sz="2200" b="1" u="sng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consciousness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of wrong or foolish behavior</a:t>
            </a:r>
            <a:r>
              <a:rPr lang="en-US" altLang="zh-CN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羞耻</a:t>
            </a:r>
            <a:r>
              <a:rPr lang="en-US" altLang="zh-CN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 </a:t>
            </a:r>
            <a:r>
              <a:rPr lang="zh-CN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当一个人</a:t>
            </a:r>
            <a:r>
              <a:rPr lang="zh-CN" altLang="en-US" sz="2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意识到</a:t>
            </a:r>
            <a:r>
              <a:rPr lang="zh-CN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自己的错误、愚蠢、或其它的不堪而产生的耻辱和痛苦的感受</a:t>
            </a:r>
            <a:endParaRPr lang="en-US" altLang="zh-CN" sz="2200" b="1" dirty="0" smtClean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Humiliate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 </a:t>
            </a:r>
            <a:r>
              <a:rPr lang="en-US" altLang="zh-CN" sz="2200" b="1" u="sng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make (someone) feel ashamed 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and foolish by injuring their dignity and self-respect, especially publicly</a:t>
            </a:r>
            <a:r>
              <a:rPr lang="en-US" altLang="zh-CN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羞辱</a:t>
            </a:r>
            <a:r>
              <a:rPr lang="en-US" altLang="zh-CN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 </a:t>
            </a:r>
            <a:r>
              <a:rPr lang="zh-CN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通过伤害一个人的尊严或自尊的方式</a:t>
            </a:r>
            <a:r>
              <a:rPr lang="zh-CN" altLang="en-US" sz="2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让对方感觉羞耻和愚蠢</a:t>
            </a:r>
            <a:r>
              <a:rPr lang="zh-CN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，特别是在公开的情况下</a:t>
            </a:r>
            <a:endParaRPr lang="en-US" altLang="zh-CN" sz="2200" b="1" dirty="0" smtClean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Humiliation</a:t>
            </a:r>
            <a:r>
              <a:rPr lang="zh-CN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，耻辱</a:t>
            </a:r>
            <a:endParaRPr lang="zh-CN" altLang="en-US" sz="2200" b="1" dirty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humil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2724"/>
            <a:ext cx="2691127" cy="20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dress with still a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52500"/>
            <a:ext cx="2691127" cy="24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9800" y="952498"/>
            <a:ext cx="1447800" cy="243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羞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耻的来源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eve temp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68656"/>
            <a:ext cx="3259853" cy="24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59026" y="3488184"/>
            <a:ext cx="2971800" cy="2169415"/>
            <a:chOff x="5859026" y="3488184"/>
            <a:chExt cx="2971800" cy="2169415"/>
          </a:xfrm>
        </p:grpSpPr>
        <p:pic>
          <p:nvPicPr>
            <p:cNvPr id="2" name="Picture 2" descr="Image result for shame and fe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026" y="3488184"/>
              <a:ext cx="2971800" cy="216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62800" y="3834563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羞耻与惧怕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11" name="Picture 8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68656"/>
            <a:ext cx="2286000" cy="24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蛇对女人说：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你们不一定死；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因为　神知道，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你们吃的日子眼睛就明亮了，你们便如神能知道善恶。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吃了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天起了凉风，耶和华　神在园中行走。那人和他妻子听见　神的声音，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就藏在园里的树木中，躲避耶和华　神的面。 </a:t>
            </a:r>
          </a:p>
        </p:txBody>
      </p:sp>
    </p:spTree>
    <p:extLst>
      <p:ext uri="{BB962C8B-B14F-4D97-AF65-F5344CB8AC3E}">
        <p14:creationId xmlns:p14="http://schemas.microsoft.com/office/powerpoint/2010/main" val="7644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羞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耻的来源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蛇对女人说：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你们不一定死；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因为　神知道，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你们吃的日子眼睛就明亮了，你们便如神能知道善恶。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吃了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天起了凉风，耶和华　神在园中行走。那人和他妻子听见　神的声音，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就藏在园里的树木中，躲避耶和华　神的面。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4668" y="952500"/>
            <a:ext cx="3363132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42:1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（可拉后裔的训诲诗，交与伶长。）神啊，我的心切慕你，如鹿切慕溪水。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我的心渴想　神，就是永生神；我几时得朝见　神呢？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我昼夜以眼泪当饮食；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人不住地对我说：你的　神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在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哪里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呢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？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我从前与众人同往，用欢呼称赞的声音领他们到　神的殿里，大家守节。我追想这些事，我的心极其悲伤。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羞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耻的来源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蛇对女人说：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你们不一定死；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因为　神知道，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你们吃的日子眼睛就明亮了，你们便如神能知道善恶。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吃了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天起了凉风，耶和华　神在园中行走。那人和他妻子听见　神的声音，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就藏在园里的树木中，躲避耶和华　神的面。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4668" y="952500"/>
            <a:ext cx="3363132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42:9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我要对神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我的磐石说：你为何忘记我呢？我为何因仇敌的欺压时常哀痛呢？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42:10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我的敌人辱骂我，好象打碎我的骨头，不住地对我说：你的　神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在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哪里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呢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？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42:11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我的心哪，你为何忧闷？为何在我里面烦躁？应当仰望　神，因我还要称赞他。他是我脸上的光荣（原文是帮助），是我的　神。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羞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耻的来源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蛇对女人说：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你们不一定死；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因为　神知道，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你们吃的日子眼睛就明亮了，你们便如神能知道善恶。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吃了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天起了凉风，耶和华　神在园中行走。那人和他妻子听见　神的声音，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就藏在园里的树木中，躲避耶和华　神的面。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4668" y="952500"/>
            <a:ext cx="3363132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79:8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求你不要纪念我们先祖的罪孽，向我们追讨；愿你的慈悲快迎着我们，因为我们落到极卑微的地步。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79:9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拯救我们的　神啊，求你因你名的荣耀帮助我们！为你名的缘故搭救我们，赦免我们的罪。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79:10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为何容外邦人说他们的　神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在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哪里</a:t>
            </a:r>
            <a:r>
              <a:rPr lang="zh-CN" altLang="en-US" sz="20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呢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？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愿你使外邦人知道你在我们眼前伸你仆人流血的冤。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79:11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愿被囚之人的歎息达到你面前；愿你按你的大能力存留那些将要死的人。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2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羞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耻的来源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蛇对女人说：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你们不一定死；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因为　神知道，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你们吃的日子眼睛就明亮了，你们便如神能知道善恶。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吃了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天起了凉风，耶和华　神在园中行走。那人和他妻子听见　神的声音，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就藏在园里的树木中，躲避耶和华　神的面。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4668" y="952500"/>
            <a:ext cx="3363132" cy="44781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115:1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耶和华啊，荣耀不要归与我们，不要归与我们；要因你的慈爱和诚实归在你的名下！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115:2 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为何容外邦人说：他们的　神</a:t>
            </a:r>
            <a:r>
              <a:rPr lang="zh-CN" altLang="en-US" sz="19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在哪里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呢？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115:3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然而，我们的　神在天上，都随自己的意旨行事。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115:4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他们的偶象是金的，银的，是人手所造的，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115:5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有口却不能言，有眼却不能看，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115:6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有耳却不能听，有鼻却不能闻，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115:7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有手却不能摸，有脚却不能走，有喉咙也不能出声。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115:8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造他的要和他一样；凡靠他的也要如此。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一到早晨，祭司长和长老、文士、全公会的人大家商议，就把耶稣捆绑，解去交给彼拉多。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彼拉多问他说：你是犹太人的王么？耶稣回答说：你说的是。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祭司长告他许多的事。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彼拉多又问他说：你看，他们告你这么多的事，你甚么都不回答么？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耶稣仍不回答，以致彼拉多觉得希奇。</a:t>
            </a:r>
          </a:p>
        </p:txBody>
      </p:sp>
      <p:pic>
        <p:nvPicPr>
          <p:cNvPr id="6146" name="Picture 2" descr="https://media.freebibleimages.org/stories/FB_Jesus_Trials/overview-thumbnails/001-jesus-trials.jpg?15386588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0" y="854283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edia.freebibleimages.org/stories/FB_Jesus_Trials/overview-thumbnails/004-jesus-trials.jpg?15386588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0" y="3238500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每逢这节期，巡抚照众人所求的，释放一个囚犯给他们。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有一个人名叫巴拉巴，和作乱的人一同捆绑。他们作乱的时候，曾杀过人。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众人上去求巡抚，照常例给他们办。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彼拉多说：你们要我释放犹太人的王给你们么？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他原晓得，祭司长是因为嫉妒纔把耶稣解了来。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只是祭司长挑唆众人，宁可释放巴拉巴给他们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15:12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彼拉多又说：那么样，你们所称为犹太人的王，我怎么办他呢？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他们又喊着说：把他钉十字架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zh-CN" alt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194" name="Picture 2" descr="https://media.freebibleimages.org/stories/FB_Jesus_Trials/overview-thumbnails/012-jesus-trials.jpg?15386588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0" y="838199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.freebibleimages.org/stories/FB_Jesus_Trials/overview-thumbnails/003-jesus-trials.jpg?15386588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0" y="3238500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6174</TotalTime>
  <Words>2076</Words>
  <Application>Microsoft Office PowerPoint</Application>
  <PresentationFormat>On-screen Show (16:10)</PresentationFormat>
  <Paragraphs>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478</cp:revision>
  <dcterms:created xsi:type="dcterms:W3CDTF">2011-09-04T18:01:24Z</dcterms:created>
  <dcterms:modified xsi:type="dcterms:W3CDTF">2019-02-10T14:46:46Z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