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451" r:id="rId5"/>
    <p:sldId id="504" r:id="rId6"/>
    <p:sldId id="515" r:id="rId7"/>
    <p:sldId id="517" r:id="rId8"/>
    <p:sldId id="516" r:id="rId9"/>
    <p:sldId id="503" r:id="rId10"/>
    <p:sldId id="505" r:id="rId11"/>
    <p:sldId id="506" r:id="rId12"/>
    <p:sldId id="495" r:id="rId13"/>
    <p:sldId id="510" r:id="rId14"/>
    <p:sldId id="511" r:id="rId15"/>
    <p:sldId id="512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120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8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68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42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18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32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39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87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1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60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831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79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38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5626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14:51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有一个少年人，赤身披着一块麻布，跟随耶稣，众人就捉拿他。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14:52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他却丢了麻布，赤身逃走了。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14:53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他们把耶稣带到大祭司那里，又有众祭司长和长老并文士都来和大祭司一同聚集。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14:54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彼得远远的跟着耶稣，一直进入大祭司的院里，和差役一同坐在火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光里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烤火。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14:55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祭司长和全公会寻找见證控告耶稣，要治死他，却寻不着。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14:56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因为有好些人作假见證告他，只是他们的见證各不相合。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14:57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又有几个人站起来作假见證告他，说：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14:58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我们听见他说：我要拆毁这人手所造的殿，叁日内就另造一座不是人手所造的。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14:59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他们就是这么作见證，也是各不相合。</a:t>
            </a:r>
          </a:p>
        </p:txBody>
      </p:sp>
      <p:pic>
        <p:nvPicPr>
          <p:cNvPr id="11266" name="Picture 2" descr="https://media.freebibleimages.org/stories/FB_Gethsemane_Peter/overview-thumbnails/013-gethsemane-peter.jpg?15386588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32" y="807267"/>
            <a:ext cx="3271068" cy="24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media.freebibleimages.org/stories/FB_Gethsemane_Peter/overview-thumbnails/014-gethsemane-peter.jpg?15386588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32" y="3260569"/>
            <a:ext cx="3280626" cy="24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5626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大祭司起来站在中间，问耶稣说：你甚么都不回答么？这些人作见證告你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的是甚么呢？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耶稣却不言语，一句也不回答。大祭司又问他说：你是那当称颂者的儿子基督不是？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耶稣说：我是。你们必看见人子坐在那权能者的右边，驾着天上的云降临。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大祭司就撕开衣服，说：我们何必再用见證人呢？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你们已经听见他这僭妄的话了。你们的意见如何？他们都定他该死的罪。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就有人吐唾沫在他脸上，又蒙着他的脸，用拳头打他，对他说：你说预言罢！差役接过他来，用手掌打他。</a:t>
            </a:r>
          </a:p>
        </p:txBody>
      </p:sp>
      <p:pic>
        <p:nvPicPr>
          <p:cNvPr id="10242" name="Picture 2" descr="https://media.freebibleimages.org/stories/FB_Gethsemane_Peter/overview-thumbnails/018-gethsemane-peter.jpg?15386588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32" y="800477"/>
            <a:ext cx="3271068" cy="24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edia.freebibleimages.org/stories/FB_Gethsemane_Peter/overview-thumbnails/019-gethsemane-peter.jpg?15386588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32" y="3240961"/>
            <a:ext cx="3271068" cy="24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5626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彼得在下边院子里；来了大祭司的一个使女，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见彼得烤火，就看着他，说：你素来也是同拿撒勒人耶稣一夥的。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彼得却不承认，说：我不知道，也不明白你说的是甚么。于是出来，到了前院，鸡就叫了。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14:69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那使女看见他，又对旁边站着的人说：这也是他们一党的。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14:70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彼得又不承认。过了不多的时候，旁边站着的人又对彼得说：你真是他们一党的！因为你是加利利人。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14:71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彼得就发咒起誓的说：我不认得你们说的这个人。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14:72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立时鸡叫了第二遍。彼得想起耶稣对他所说的话：鸡叫两遍以先，你要叁次不认我。思想起来，就哭了。</a:t>
            </a:r>
          </a:p>
        </p:txBody>
      </p:sp>
      <p:pic>
        <p:nvPicPr>
          <p:cNvPr id="9218" name="Picture 2" descr="https://media.freebibleimages.org/stories/FB_Gethsemane_Peter/overview-thumbnails/021-gethsemane-peter.jpg?15386588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30" y="800100"/>
            <a:ext cx="3273834" cy="24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media.freebibleimages.org/stories/FB_Gethsemane_Peter/overview-thumbnails/024-gethsemane-peter.jpg?15386588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30" y="3251976"/>
            <a:ext cx="3273835" cy="24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他们吃的时候，耶稣拿起饼来，祝了福，就擘开，递给他们，说：你们拿着吃，这是我的身体；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又拿起杯来，祝谢了，递给他们；他们都喝了。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耶稣说：这是我立约的血，为多人流出来的。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我实在告诉你们，我不再喝这葡萄汁，直到我在神的国里喝新的那日子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2" name="Picture 2" descr="https://media.freebibleimages.org/stories/FB_Last_Supper_Jesus/overview-thumbnails/013-last-supper-jesus.jpg?15386588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839515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edia.freebibleimages.org/stories/FB_Last_Supper_Jesus/overview-thumbnails/014-last-supper-jesus.jpg?15386588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3283574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6726" y="3610100"/>
            <a:ext cx="487680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来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2:12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说：我要将你的名传与我的弟兄，在会中我要颂扬你；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2:13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又说：我要倚赖他；又说：看哪，我与神所给我的儿女。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2:14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儿女既同有血肉之体，他也照样亲自成了血肉之体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，特要藉着死败坏那掌死权的，就是魔鬼，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2:15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并要释放那些一生因怕死而为奴仆的人。</a:t>
            </a:r>
            <a:endParaRPr lang="en-US" altLang="zh-CN" b="1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8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他们吃的时候，耶稣拿起饼来，祝了福，就擘开，递给他们，说：你们拿着吃，这是我的身体；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又拿起杯来，祝谢了，递给他们；他们都喝了。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耶稣说：这是我立约的血，为多人流出来的。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我实在告诉你们，我不再喝这葡萄汁，直到我在神的国里喝新的那日子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2" name="Picture 2" descr="https://media.freebibleimages.org/stories/FB_Last_Supper_Jesus/overview-thumbnails/013-last-supper-jesus.jpg?15386588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839515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edia.freebibleimages.org/stories/FB_Last_Supper_Jesus/overview-thumbnails/014-last-supper-jesus.jpg?15386588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3283574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198" y="3610100"/>
            <a:ext cx="5029202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28:18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耶稣进前来，对他们说：天上地下所有的权柄都赐给我了。</a:t>
            </a:r>
            <a:endParaRPr lang="en-US" altLang="zh-CN" b="1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  <a:p>
            <a:pPr>
              <a:spcAft>
                <a:spcPts val="300"/>
              </a:spcAft>
              <a:defRPr/>
            </a:pP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4:9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（既说升上，岂不是先降在地下么？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4:10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那降下的，就是远升诸天之上要充满万有的。）</a:t>
            </a:r>
            <a:endParaRPr lang="en-US" altLang="zh-CN" b="1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CN" altLang="en-US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西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既然藉着他在十字架上所流的血成就了和平，便藉着他叫万有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―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无论是地上的、天上的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―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都与自己和好了。</a:t>
            </a:r>
            <a:endParaRPr lang="zh-CN" altLang="en-US" b="1" dirty="0">
              <a:solidFill>
                <a:srgbClr val="C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52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他们吃的时候，耶稣拿起饼来，祝了福，就擘开，递给他们，说：你们拿着吃，这是我的身体；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又拿起杯来，祝谢了，递给他们；他们都喝了。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耶稣说：这是我立约的血，为多人流出来的。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我实在告诉你们，我不再喝这葡萄汁，直到我在神的国里喝新的那日子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2" name="Picture 2" descr="https://media.freebibleimages.org/stories/FB_Last_Supper_Jesus/overview-thumbnails/013-last-supper-jesus.jpg?15386588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839515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edia.freebibleimages.org/stories/FB_Last_Supper_Jesus/overview-thumbnails/014-last-supper-jesus.jpg?15386588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3283574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6726" y="3610100"/>
            <a:ext cx="487680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约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6:61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耶稣心里知道门徒为这话议论，就对他们说：这话是叫你们厌弃（原文是跌倒）么？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6:62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倘或你们看见人子升到他原来所在之处，怎么样呢？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6:63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叫人活着的乃是灵，肉体是无益的。我对你们所说的</a:t>
            </a:r>
            <a:r>
              <a:rPr lang="zh-CN" altLang="en-US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话 </a:t>
            </a:r>
            <a:r>
              <a:rPr lang="en-US" altLang="zh-CN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(rhema) </a:t>
            </a:r>
            <a:r>
              <a:rPr lang="zh-CN" altLang="en-US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就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是灵，就是生命。</a:t>
            </a:r>
          </a:p>
        </p:txBody>
      </p:sp>
    </p:spTree>
    <p:extLst>
      <p:ext uri="{BB962C8B-B14F-4D97-AF65-F5344CB8AC3E}">
        <p14:creationId xmlns:p14="http://schemas.microsoft.com/office/powerpoint/2010/main" val="35620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他们吃的时候，耶稣拿起饼来，祝了福，就擘开，递给他们，说：你们拿着吃，这是我的身体；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又拿起杯来，祝谢了，递给他们；他们都喝了。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耶稣说：这是我立约的血，为多人流出来的。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我实在告诉你们，我不再喝这葡萄汁，直到我在神的国里喝新的那日子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2" name="Picture 2" descr="https://media.freebibleimages.org/stories/FB_Last_Supper_Jesus/overview-thumbnails/013-last-supper-jesus.jpg?15386588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839515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edia.freebibleimages.org/stories/FB_Last_Supper_Jesus/overview-thumbnails/014-last-supper-jesus.jpg?15386588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3283574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834" y="3529786"/>
            <a:ext cx="5232421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来</a:t>
            </a:r>
            <a:r>
              <a:rPr lang="en-US" altLang="zh-CN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9:14 </a:t>
            </a: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何况基督藉着永远的灵，将自己无瑕无疵献给神，</a:t>
            </a: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他的血岂不更能洗净你们的心（原文是良心），除去你们的死行</a:t>
            </a: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，使你们事奉那永生神么？</a:t>
            </a:r>
            <a:r>
              <a:rPr lang="en-US" altLang="zh-CN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9:15 </a:t>
            </a: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为此，他作了新约的中保，既然受死赎了人在前约之时所犯的罪过，便叫蒙召之人得着所应许永远的产业。</a:t>
            </a:r>
            <a:r>
              <a:rPr lang="en-US" altLang="zh-CN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9:16 </a:t>
            </a: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凡有遗命必须等到留遗命（遗命：原文与约字同）的人死了；</a:t>
            </a:r>
            <a:r>
              <a:rPr lang="en-US" altLang="zh-CN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9:17 </a:t>
            </a: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因为人死了，遗命纔有效力，若留遗命的尚在，那遗命还有用处么？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16562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耶稣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405" y="2317194"/>
            <a:ext cx="732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彼得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30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他们唱了诗，就出来，往橄榄山去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耶稣对他们说：你们都要跌倒了，因为经上记着说：我要击打牧人，羊就分散了。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但我复活以后，要在你们以先往加利利去。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彼得说：众人虽然跌倒，我总不能。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14:30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耶稣对他说：我实在告诉你，就在今天夜里，鸡叫两遍以先，你要叁次不认我。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14:31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彼得却极力的说：我就是必须和你同死，也总不能不认你。众门徒都是这样说。</a:t>
            </a:r>
          </a:p>
        </p:txBody>
      </p:sp>
      <p:pic>
        <p:nvPicPr>
          <p:cNvPr id="6146" name="Picture 2" descr="https://media.freebibleimages.org/stories/FB_Last_Supper_Jesus/overview-thumbnails/015-last-supper-jesus.jpg?15386588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839514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edia.freebibleimages.org/stories/FB_Last_Supper_Jesus/overview-thumbnails/018-last-supper-jesus.jpg?15386588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3277915"/>
            <a:ext cx="3258744" cy="24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14:32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他们来到一个地方，名叫客西马尼。耶稣对门徒说：你们坐在这里，等我祷告。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14:33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于是带着彼得、雅各、约翰同去，就惊恐起来，极其难过，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14:34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对他们说：我心里甚是忧伤，几乎要死；你们在这里等候，儆醒。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14:35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他就稍往前走，俯伏在地，祷告说：倘若可行，便叫那时候过去。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14:36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他说：阿爸！父阿！在你凡事都能；求你将这杯撤去。然而，不要从我的意思，只要从你的意思。</a:t>
            </a:r>
          </a:p>
        </p:txBody>
      </p:sp>
      <p:pic>
        <p:nvPicPr>
          <p:cNvPr id="7170" name="Picture 2" descr="https://media.freebibleimages.org/stories/FB_Gethsemane_Peter/overview-thumbnails/006-gethsemane-peter.jpg?15386588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5" y="819539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edia.freebibleimages.org/stories/FB_Gethsemane_Peter/overview-thumbnails/007-gethsemane-peter.jpg?15386588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36" y="3243605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14:37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耶稣回来，见他们睡着了，就对彼得说：西门，你睡觉么？不能儆醒片时么？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14:38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总要儆醒祷告，免得入了迷惑。你们心灵固然愿意，肉体却软弱了。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14:39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耶稣又去祷告，说的话还是与先前一样，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14:40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又来见他们睡着了，因为他们的眼睛甚是困倦；他们也不知道怎么回答。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14:41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第叁次来，对他们说：现在你们仍然睡觉安歇罢（或作么？）！够了，时候到了。看哪，人子被卖在罪人手里了。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14:42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起来！我们走罢。看哪，那卖我的人近了。</a:t>
            </a:r>
          </a:p>
        </p:txBody>
      </p:sp>
      <p:pic>
        <p:nvPicPr>
          <p:cNvPr id="8194" name="Picture 2" descr="https://media.freebibleimages.org/stories/FB_Gethsemane_Peter/overview-thumbnails/008-gethsemane-peter.jpg?15386588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36" y="800100"/>
            <a:ext cx="3258744" cy="24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edia.freebibleimages.org/stories/FB_Gethsemane_Peter/overview-thumbnails/009-gethsemane-peter.jpg?15386588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36" y="3233219"/>
            <a:ext cx="3271068" cy="24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5626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14:43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说话之间，忽然那十二个门徒里的犹大来了，并有许多人带着刀棒，从祭司长和文士并长老那里与他同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来。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14:44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卖耶稣的人曾给他们一个暗号，说：我与谁亲嘴，谁就是他。你们把他拿住，牢牢靠靠的带去。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犹大来了，随即到耶稣跟前，说：拉比，便与他亲嘴。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14:46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他们就下手拿住他。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14:47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旁边站着的人，有一个拔出刀来，将大祭司的仆人砍了一刀，削掉了他一个耳朵。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14:48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耶稣对他们说：你们带着刀棒出来拿我，如同拿强盗么？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14:49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我天天教训人，同你们在殿里，你们并没有拿我。但这事成就，为要应验经上的话。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14:50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门徒都离开他，逃走了。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290" name="Picture 2" descr="https://media.freebibleimages.org/stories/FB_Gethsemane_Peter/overview-thumbnails/010-gethsemane-peter.jpg?15386588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32" y="800100"/>
            <a:ext cx="3271068" cy="24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edia.freebibleimages.org/stories/FB_Gethsemane_Peter/overview-thumbnails/011-gethsemane-peter.jpg?15386588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32" y="3253402"/>
            <a:ext cx="3271068" cy="24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6105</TotalTime>
  <Words>2609</Words>
  <Application>Microsoft Office PowerPoint</Application>
  <PresentationFormat>On-screen Show (16:10)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Microsoft YaHei</vt:lpstr>
      <vt:lpstr>Microsoft YaHei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467</cp:revision>
  <dcterms:created xsi:type="dcterms:W3CDTF">2011-09-04T18:01:24Z</dcterms:created>
  <dcterms:modified xsi:type="dcterms:W3CDTF">2019-02-03T14:39:32Z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